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4" r:id="rId5"/>
    <p:sldMasterId id="2147483687" r:id="rId6"/>
    <p:sldMasterId id="2147483700" r:id="rId7"/>
    <p:sldMasterId id="2147483713" r:id="rId8"/>
    <p:sldMasterId id="2147483727" r:id="rId9"/>
  </p:sldMasterIdLst>
  <p:notesMasterIdLst>
    <p:notesMasterId r:id="rId20"/>
  </p:notesMasterIdLst>
  <p:sldIdLst>
    <p:sldId id="256" r:id="rId10"/>
    <p:sldId id="978" r:id="rId11"/>
    <p:sldId id="259" r:id="rId12"/>
    <p:sldId id="1001" r:id="rId13"/>
    <p:sldId id="996" r:id="rId14"/>
    <p:sldId id="998" r:id="rId15"/>
    <p:sldId id="1003" r:id="rId16"/>
    <p:sldId id="1002" r:id="rId17"/>
    <p:sldId id="1004" r:id="rId18"/>
    <p:sldId id="100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5B7B6A-7A5C-9D80-F365-2F54AE822315}" name="SNEDEKER, EILEEN" initials="SE" userId="S::eileen.snedeker@eversource.com::d91d54d8-8295-4df3-adef-8031b039e1f1" providerId="AD"/>
  <p188:author id="{36F7D5B9-7A81-A553-3134-50CD41E3C308}" name="Lanham, Todd" initials="LT" userId="S::todd.lanham@eversource.com::86d511f4-f354-4b71-9dec-a410e1174a6d" providerId="AD"/>
  <p188:author id="{EC5C69BA-CF36-7089-331F-1CEBE62A0E0B}" name="Boericke, Meredith L" initials="BML" userId="S::meredith.boericke@eversource.com::6432d25c-6b0d-4878-b13a-e899de87a96b" providerId="AD"/>
  <p188:author id="{66B145EE-D726-8BD1-F8FF-7E6CB7128E2D}" name="mwatkins" initials="mw" userId="S::mwatkins_watkinsstrategies.com#ext#@eversourceenergy.onmicrosoft.com::3b04be0c-ee57-4aa4-a302-55399a5c6b94" providerId="AD"/>
  <p188:author id="{7E789FF4-7312-71A5-F3C0-0E7C055A1B78}" name="Watkins, Matthew" initials="WM" userId="S::matthew.watkins@eversource.com::15a06895-d934-4edc-bec4-a2a70c89a98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CFCE"/>
    <a:srgbClr val="B8B3A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2F13F6-437B-F079-1D34-EA5D1678A649}" v="5" dt="2023-09-26T20:24:57.660"/>
    <p1510:client id="{33011F22-FBD5-F89D-E037-91E538E16D17}" v="2" dt="2023-09-26T19:57:14.815"/>
    <p1510:client id="{65119B01-D902-EA8E-30D3-B60F57EE03C8}" v="4" dt="2023-09-27T14:04:11.864"/>
    <p1510:client id="{8744A58A-D733-F17B-36B1-FDB31E2B3794}" v="9" dt="2023-09-26T20:27:12.861"/>
    <p1510:client id="{A1F43775-CD17-3B2A-EC0C-5BD2F46F7B66}" v="58" dt="2023-09-26T00:45:45.411"/>
    <p1510:client id="{A631C1A9-A318-73F7-DC32-9E8966650FA3}" v="58" dt="2023-09-26T18:53:27.482"/>
    <p1510:client id="{D9D0FC6D-ED22-8421-1A96-BD33B33B4EF4}" v="4" dt="2023-09-25T20:44:01.1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5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watkins" userId="S::mwatkins_watkinsstrategies.com#ext#@eversourceenergy.onmicrosoft.com::3b04be0c-ee57-4aa4-a302-55399a5c6b94" providerId="AD" clId="Web-{2A2F13F6-437B-F079-1D34-EA5D1678A649}"/>
    <pc:docChg chg="modSld">
      <pc:chgData name="mwatkins" userId="S::mwatkins_watkinsstrategies.com#ext#@eversourceenergy.onmicrosoft.com::3b04be0c-ee57-4aa4-a302-55399a5c6b94" providerId="AD" clId="Web-{2A2F13F6-437B-F079-1D34-EA5D1678A649}" dt="2023-09-26T20:24:57.660" v="3" actId="1076"/>
      <pc:docMkLst>
        <pc:docMk/>
      </pc:docMkLst>
      <pc:sldChg chg="addSp delSp modSp">
        <pc:chgData name="mwatkins" userId="S::mwatkins_watkinsstrategies.com#ext#@eversourceenergy.onmicrosoft.com::3b04be0c-ee57-4aa4-a302-55399a5c6b94" providerId="AD" clId="Web-{2A2F13F6-437B-F079-1D34-EA5D1678A649}" dt="2023-09-26T20:24:57.660" v="3" actId="1076"/>
        <pc:sldMkLst>
          <pc:docMk/>
          <pc:sldMk cId="151982501" sldId="1005"/>
        </pc:sldMkLst>
        <pc:spChg chg="del">
          <ac:chgData name="mwatkins" userId="S::mwatkins_watkinsstrategies.com#ext#@eversourceenergy.onmicrosoft.com::3b04be0c-ee57-4aa4-a302-55399a5c6b94" providerId="AD" clId="Web-{2A2F13F6-437B-F079-1D34-EA5D1678A649}" dt="2023-09-26T20:24:47.270" v="0"/>
          <ac:spMkLst>
            <pc:docMk/>
            <pc:sldMk cId="151982501" sldId="1005"/>
            <ac:spMk id="5" creationId="{00000000-0000-0000-0000-000000000000}"/>
          </ac:spMkLst>
        </pc:spChg>
        <pc:grpChg chg="del">
          <ac:chgData name="mwatkins" userId="S::mwatkins_watkinsstrategies.com#ext#@eversourceenergy.onmicrosoft.com::3b04be0c-ee57-4aa4-a302-55399a5c6b94" providerId="AD" clId="Web-{2A2F13F6-437B-F079-1D34-EA5D1678A649}" dt="2023-09-26T20:24:47.270" v="0"/>
          <ac:grpSpMkLst>
            <pc:docMk/>
            <pc:sldMk cId="151982501" sldId="1005"/>
            <ac:grpSpMk id="17" creationId="{27E75F0C-1BB4-42B3-A365-1BBC28E36EC6}"/>
          </ac:grpSpMkLst>
        </pc:grpChg>
        <pc:picChg chg="add mod">
          <ac:chgData name="mwatkins" userId="S::mwatkins_watkinsstrategies.com#ext#@eversourceenergy.onmicrosoft.com::3b04be0c-ee57-4aa4-a302-55399a5c6b94" providerId="AD" clId="Web-{2A2F13F6-437B-F079-1D34-EA5D1678A649}" dt="2023-09-26T20:24:57.660" v="3" actId="1076"/>
          <ac:picMkLst>
            <pc:docMk/>
            <pc:sldMk cId="151982501" sldId="1005"/>
            <ac:picMk id="12" creationId="{AFB8E733-1005-3941-F2DD-1430BD93381E}"/>
          </ac:picMkLst>
        </pc:picChg>
      </pc:sldChg>
    </pc:docChg>
  </pc:docChgLst>
  <pc:docChgLst>
    <pc:chgData name="mwatkins" userId="S::mwatkins_watkinsstrategies.com#ext#@eversourceenergy.onmicrosoft.com::3b04be0c-ee57-4aa4-a302-55399a5c6b94" providerId="AD" clId="Web-{A1F43775-CD17-3B2A-EC0C-5BD2F46F7B66}"/>
    <pc:docChg chg="addSld delSld modSld sldOrd">
      <pc:chgData name="mwatkins" userId="S::mwatkins_watkinsstrategies.com#ext#@eversourceenergy.onmicrosoft.com::3b04be0c-ee57-4aa4-a302-55399a5c6b94" providerId="AD" clId="Web-{A1F43775-CD17-3B2A-EC0C-5BD2F46F7B66}" dt="2023-09-26T00:45:45.411" v="39" actId="1076"/>
      <pc:docMkLst>
        <pc:docMk/>
      </pc:docMkLst>
      <pc:sldChg chg="modSp">
        <pc:chgData name="mwatkins" userId="S::mwatkins_watkinsstrategies.com#ext#@eversourceenergy.onmicrosoft.com::3b04be0c-ee57-4aa4-a302-55399a5c6b94" providerId="AD" clId="Web-{A1F43775-CD17-3B2A-EC0C-5BD2F46F7B66}" dt="2023-09-26T00:45:45.411" v="39" actId="1076"/>
        <pc:sldMkLst>
          <pc:docMk/>
          <pc:sldMk cId="488681502" sldId="259"/>
        </pc:sldMkLst>
        <pc:spChg chg="mod">
          <ac:chgData name="mwatkins" userId="S::mwatkins_watkinsstrategies.com#ext#@eversourceenergy.onmicrosoft.com::3b04be0c-ee57-4aa4-a302-55399a5c6b94" providerId="AD" clId="Web-{A1F43775-CD17-3B2A-EC0C-5BD2F46F7B66}" dt="2023-09-26T00:45:45.411" v="39" actId="1076"/>
          <ac:spMkLst>
            <pc:docMk/>
            <pc:sldMk cId="488681502" sldId="259"/>
            <ac:spMk id="57" creationId="{8DF236FD-5076-26C1-8131-8509643516E9}"/>
          </ac:spMkLst>
        </pc:spChg>
        <pc:grpChg chg="mod">
          <ac:chgData name="mwatkins" userId="S::mwatkins_watkinsstrategies.com#ext#@eversourceenergy.onmicrosoft.com::3b04be0c-ee57-4aa4-a302-55399a5c6b94" providerId="AD" clId="Web-{A1F43775-CD17-3B2A-EC0C-5BD2F46F7B66}" dt="2023-09-26T00:45:28.269" v="35" actId="1076"/>
          <ac:grpSpMkLst>
            <pc:docMk/>
            <pc:sldMk cId="488681502" sldId="259"/>
            <ac:grpSpMk id="4" creationId="{D630E35D-564A-FFAE-7477-BF4C8204B4C5}"/>
          </ac:grpSpMkLst>
        </pc:grpChg>
      </pc:sldChg>
      <pc:sldChg chg="del">
        <pc:chgData name="mwatkins" userId="S::mwatkins_watkinsstrategies.com#ext#@eversourceenergy.onmicrosoft.com::3b04be0c-ee57-4aa4-a302-55399a5c6b94" providerId="AD" clId="Web-{A1F43775-CD17-3B2A-EC0C-5BD2F46F7B66}" dt="2023-09-26T00:43:23.765" v="13"/>
        <pc:sldMkLst>
          <pc:docMk/>
          <pc:sldMk cId="0" sldId="995"/>
        </pc:sldMkLst>
      </pc:sldChg>
      <pc:sldChg chg="delSp modSp">
        <pc:chgData name="mwatkins" userId="S::mwatkins_watkinsstrategies.com#ext#@eversourceenergy.onmicrosoft.com::3b04be0c-ee57-4aa4-a302-55399a5c6b94" providerId="AD" clId="Web-{A1F43775-CD17-3B2A-EC0C-5BD2F46F7B66}" dt="2023-09-26T00:41:02.307" v="7" actId="20577"/>
        <pc:sldMkLst>
          <pc:docMk/>
          <pc:sldMk cId="2633883714" sldId="1002"/>
        </pc:sldMkLst>
        <pc:spChg chg="mod">
          <ac:chgData name="mwatkins" userId="S::mwatkins_watkinsstrategies.com#ext#@eversourceenergy.onmicrosoft.com::3b04be0c-ee57-4aa4-a302-55399a5c6b94" providerId="AD" clId="Web-{A1F43775-CD17-3B2A-EC0C-5BD2F46F7B66}" dt="2023-09-26T00:39:37.007" v="5" actId="1076"/>
          <ac:spMkLst>
            <pc:docMk/>
            <pc:sldMk cId="2633883714" sldId="1002"/>
            <ac:spMk id="5" creationId="{15A49A67-FE7E-C0AD-D924-F34181153615}"/>
          </ac:spMkLst>
        </pc:spChg>
        <pc:spChg chg="mod">
          <ac:chgData name="mwatkins" userId="S::mwatkins_watkinsstrategies.com#ext#@eversourceenergy.onmicrosoft.com::3b04be0c-ee57-4aa4-a302-55399a5c6b94" providerId="AD" clId="Web-{A1F43775-CD17-3B2A-EC0C-5BD2F46F7B66}" dt="2023-09-26T00:41:02.307" v="7" actId="20577"/>
          <ac:spMkLst>
            <pc:docMk/>
            <pc:sldMk cId="2633883714" sldId="1002"/>
            <ac:spMk id="29" creationId="{AE78A565-DBC6-4334-95C9-3AB3486E4656}"/>
          </ac:spMkLst>
        </pc:spChg>
        <pc:picChg chg="mod">
          <ac:chgData name="mwatkins" userId="S::mwatkins_watkinsstrategies.com#ext#@eversourceenergy.onmicrosoft.com::3b04be0c-ee57-4aa4-a302-55399a5c6b94" providerId="AD" clId="Web-{A1F43775-CD17-3B2A-EC0C-5BD2F46F7B66}" dt="2023-09-26T00:39:22.054" v="4" actId="1076"/>
          <ac:picMkLst>
            <pc:docMk/>
            <pc:sldMk cId="2633883714" sldId="1002"/>
            <ac:picMk id="3074" creationId="{E1030AE8-562D-5EA0-0F8B-5BB9117932BB}"/>
          </ac:picMkLst>
        </pc:picChg>
        <pc:picChg chg="del">
          <ac:chgData name="mwatkins" userId="S::mwatkins_watkinsstrategies.com#ext#@eversourceenergy.onmicrosoft.com::3b04be0c-ee57-4aa4-a302-55399a5c6b94" providerId="AD" clId="Web-{A1F43775-CD17-3B2A-EC0C-5BD2F46F7B66}" dt="2023-09-26T00:39:00.584" v="2"/>
          <ac:picMkLst>
            <pc:docMk/>
            <pc:sldMk cId="2633883714" sldId="1002"/>
            <ac:picMk id="3076" creationId="{7FBCC412-285B-B055-8147-7E55F9BA3089}"/>
          </ac:picMkLst>
        </pc:picChg>
      </pc:sldChg>
      <pc:sldChg chg="modSp">
        <pc:chgData name="mwatkins" userId="S::mwatkins_watkinsstrategies.com#ext#@eversourceenergy.onmicrosoft.com::3b04be0c-ee57-4aa4-a302-55399a5c6b94" providerId="AD" clId="Web-{A1F43775-CD17-3B2A-EC0C-5BD2F46F7B66}" dt="2023-09-26T00:44:44.580" v="33" actId="20577"/>
        <pc:sldMkLst>
          <pc:docMk/>
          <pc:sldMk cId="2685782708" sldId="1003"/>
        </pc:sldMkLst>
        <pc:spChg chg="mod">
          <ac:chgData name="mwatkins" userId="S::mwatkins_watkinsstrategies.com#ext#@eversourceenergy.onmicrosoft.com::3b04be0c-ee57-4aa4-a302-55399a5c6b94" providerId="AD" clId="Web-{A1F43775-CD17-3B2A-EC0C-5BD2F46F7B66}" dt="2023-09-26T00:44:44.580" v="33" actId="20577"/>
          <ac:spMkLst>
            <pc:docMk/>
            <pc:sldMk cId="2685782708" sldId="1003"/>
            <ac:spMk id="2" creationId="{E1C15EB0-B80D-DAE4-2E84-68CEA260D944}"/>
          </ac:spMkLst>
        </pc:spChg>
      </pc:sldChg>
      <pc:sldChg chg="delSp modSp add ord">
        <pc:chgData name="mwatkins" userId="S::mwatkins_watkinsstrategies.com#ext#@eversourceenergy.onmicrosoft.com::3b04be0c-ee57-4aa4-a302-55399a5c6b94" providerId="AD" clId="Web-{A1F43775-CD17-3B2A-EC0C-5BD2F46F7B66}" dt="2023-09-26T00:41:44.699" v="11" actId="14100"/>
        <pc:sldMkLst>
          <pc:docMk/>
          <pc:sldMk cId="2119226903" sldId="1004"/>
        </pc:sldMkLst>
        <pc:spChg chg="del">
          <ac:chgData name="mwatkins" userId="S::mwatkins_watkinsstrategies.com#ext#@eversourceenergy.onmicrosoft.com::3b04be0c-ee57-4aa4-a302-55399a5c6b94" providerId="AD" clId="Web-{A1F43775-CD17-3B2A-EC0C-5BD2F46F7B66}" dt="2023-09-26T00:41:27.777" v="9"/>
          <ac:spMkLst>
            <pc:docMk/>
            <pc:sldMk cId="2119226903" sldId="1004"/>
            <ac:spMk id="5" creationId="{15A49A67-FE7E-C0AD-D924-F34181153615}"/>
          </ac:spMkLst>
        </pc:spChg>
        <pc:picChg chg="del">
          <ac:chgData name="mwatkins" userId="S::mwatkins_watkinsstrategies.com#ext#@eversourceenergy.onmicrosoft.com::3b04be0c-ee57-4aa4-a302-55399a5c6b94" providerId="AD" clId="Web-{A1F43775-CD17-3B2A-EC0C-5BD2F46F7B66}" dt="2023-09-26T00:41:25.277" v="8"/>
          <ac:picMkLst>
            <pc:docMk/>
            <pc:sldMk cId="2119226903" sldId="1004"/>
            <ac:picMk id="3074" creationId="{E1030AE8-562D-5EA0-0F8B-5BB9117932BB}"/>
          </ac:picMkLst>
        </pc:picChg>
        <pc:picChg chg="mod">
          <ac:chgData name="mwatkins" userId="S::mwatkins_watkinsstrategies.com#ext#@eversourceenergy.onmicrosoft.com::3b04be0c-ee57-4aa4-a302-55399a5c6b94" providerId="AD" clId="Web-{A1F43775-CD17-3B2A-EC0C-5BD2F46F7B66}" dt="2023-09-26T00:41:44.699" v="11" actId="14100"/>
          <ac:picMkLst>
            <pc:docMk/>
            <pc:sldMk cId="2119226903" sldId="1004"/>
            <ac:picMk id="3076" creationId="{7FBCC412-285B-B055-8147-7E55F9BA3089}"/>
          </ac:picMkLst>
        </pc:picChg>
      </pc:sldChg>
      <pc:sldChg chg="modSp add">
        <pc:chgData name="mwatkins" userId="S::mwatkins_watkinsstrategies.com#ext#@eversourceenergy.onmicrosoft.com::3b04be0c-ee57-4aa4-a302-55399a5c6b94" providerId="AD" clId="Web-{A1F43775-CD17-3B2A-EC0C-5BD2F46F7B66}" dt="2023-09-26T00:43:38.562" v="15" actId="20577"/>
        <pc:sldMkLst>
          <pc:docMk/>
          <pc:sldMk cId="151982501" sldId="1005"/>
        </pc:sldMkLst>
        <pc:spChg chg="mod">
          <ac:chgData name="mwatkins" userId="S::mwatkins_watkinsstrategies.com#ext#@eversourceenergy.onmicrosoft.com::3b04be0c-ee57-4aa4-a302-55399a5c6b94" providerId="AD" clId="Web-{A1F43775-CD17-3B2A-EC0C-5BD2F46F7B66}" dt="2023-09-26T00:43:38.562" v="15" actId="20577"/>
          <ac:spMkLst>
            <pc:docMk/>
            <pc:sldMk cId="151982501" sldId="1005"/>
            <ac:spMk id="11" creationId="{5EA34789-0858-7789-AF88-124336E277F1}"/>
          </ac:spMkLst>
        </pc:spChg>
      </pc:sldChg>
    </pc:docChg>
  </pc:docChgLst>
  <pc:docChgLst>
    <pc:chgData name="mwatkins" userId="S::mwatkins_watkinsstrategies.com#ext#@eversourceenergy.onmicrosoft.com::3b04be0c-ee57-4aa4-a302-55399a5c6b94" providerId="AD" clId="Web-{D9D0FC6D-ED22-8421-1A96-BD33B33B4EF4}"/>
    <pc:docChg chg="modSld">
      <pc:chgData name="mwatkins" userId="S::mwatkins_watkinsstrategies.com#ext#@eversourceenergy.onmicrosoft.com::3b04be0c-ee57-4aa4-a302-55399a5c6b94" providerId="AD" clId="Web-{D9D0FC6D-ED22-8421-1A96-BD33B33B4EF4}" dt="2023-09-25T20:43:58.293" v="0" actId="20577"/>
      <pc:docMkLst>
        <pc:docMk/>
      </pc:docMkLst>
      <pc:sldChg chg="modSp">
        <pc:chgData name="mwatkins" userId="S::mwatkins_watkinsstrategies.com#ext#@eversourceenergy.onmicrosoft.com::3b04be0c-ee57-4aa4-a302-55399a5c6b94" providerId="AD" clId="Web-{D9D0FC6D-ED22-8421-1A96-BD33B33B4EF4}" dt="2023-09-25T20:43:58.293" v="0" actId="20577"/>
        <pc:sldMkLst>
          <pc:docMk/>
          <pc:sldMk cId="488681502" sldId="259"/>
        </pc:sldMkLst>
        <pc:spChg chg="mod">
          <ac:chgData name="mwatkins" userId="S::mwatkins_watkinsstrategies.com#ext#@eversourceenergy.onmicrosoft.com::3b04be0c-ee57-4aa4-a302-55399a5c6b94" providerId="AD" clId="Web-{D9D0FC6D-ED22-8421-1A96-BD33B33B4EF4}" dt="2023-09-25T20:43:58.293" v="0" actId="20577"/>
          <ac:spMkLst>
            <pc:docMk/>
            <pc:sldMk cId="488681502" sldId="259"/>
            <ac:spMk id="58" creationId="{E869698F-D1CD-9D23-5098-AE13312D3C54}"/>
          </ac:spMkLst>
        </pc:spChg>
      </pc:sldChg>
    </pc:docChg>
  </pc:docChgLst>
  <pc:docChgLst>
    <pc:chgData name="mwatkins" userId="S::mwatkins_watkinsstrategies.com#ext#@eversourceenergy.onmicrosoft.com::3b04be0c-ee57-4aa4-a302-55399a5c6b94" providerId="AD" clId="Web-{A631C1A9-A318-73F7-DC32-9E8966650FA3}"/>
    <pc:docChg chg="mod modSld">
      <pc:chgData name="mwatkins" userId="S::mwatkins_watkinsstrategies.com#ext#@eversourceenergy.onmicrosoft.com::3b04be0c-ee57-4aa4-a302-55399a5c6b94" providerId="AD" clId="Web-{A631C1A9-A318-73F7-DC32-9E8966650FA3}" dt="2023-09-26T18:53:27.482" v="32" actId="1076"/>
      <pc:docMkLst>
        <pc:docMk/>
      </pc:docMkLst>
      <pc:sldChg chg="delCm modCm">
        <pc:chgData name="mwatkins" userId="S::mwatkins_watkinsstrategies.com#ext#@eversourceenergy.onmicrosoft.com::3b04be0c-ee57-4aa4-a302-55399a5c6b94" providerId="AD" clId="Web-{A631C1A9-A318-73F7-DC32-9E8966650FA3}" dt="2023-09-26T18:48:29.434" v="2"/>
        <pc:sldMkLst>
          <pc:docMk/>
          <pc:sldMk cId="583276858" sldId="996"/>
        </pc:sldMkLst>
        <pc:extLst>
          <p:ext xmlns:p="http://schemas.openxmlformats.org/presentationml/2006/main" uri="{D6D511B9-2390-475A-947B-AFAB55BFBCF1}">
            <pc226:cmChg xmlns:pc226="http://schemas.microsoft.com/office/powerpoint/2022/06/main/command" chg="del mod modRxn">
              <pc226:chgData name="mwatkins" userId="S::mwatkins_watkinsstrategies.com#ext#@eversourceenergy.onmicrosoft.com::3b04be0c-ee57-4aa4-a302-55399a5c6b94" providerId="AD" clId="Web-{A631C1A9-A318-73F7-DC32-9E8966650FA3}" dt="2023-09-26T18:48:29.434" v="2"/>
              <pc2:cmMkLst xmlns:pc2="http://schemas.microsoft.com/office/powerpoint/2019/9/main/command">
                <pc:docMk/>
                <pc:sldMk cId="583276858" sldId="996"/>
                <pc2:cmMk id="{1E94AAF0-4E2E-4F92-A38C-35FEA1A11905}"/>
              </pc2:cmMkLst>
            </pc226:cmChg>
          </p:ext>
        </pc:extLst>
      </pc:sldChg>
      <pc:sldChg chg="addSp delSp modSp delCm">
        <pc:chgData name="mwatkins" userId="S::mwatkins_watkinsstrategies.com#ext#@eversourceenergy.onmicrosoft.com::3b04be0c-ee57-4aa4-a302-55399a5c6b94" providerId="AD" clId="Web-{A631C1A9-A318-73F7-DC32-9E8966650FA3}" dt="2023-09-26T18:53:27.482" v="32" actId="1076"/>
        <pc:sldMkLst>
          <pc:docMk/>
          <pc:sldMk cId="2685782708" sldId="1003"/>
        </pc:sldMkLst>
        <pc:spChg chg="mod">
          <ac:chgData name="mwatkins" userId="S::mwatkins_watkinsstrategies.com#ext#@eversourceenergy.onmicrosoft.com::3b04be0c-ee57-4aa4-a302-55399a5c6b94" providerId="AD" clId="Web-{A631C1A9-A318-73F7-DC32-9E8966650FA3}" dt="2023-09-26T18:49:39.969" v="27" actId="20577"/>
          <ac:spMkLst>
            <pc:docMk/>
            <pc:sldMk cId="2685782708" sldId="1003"/>
            <ac:spMk id="2" creationId="{E1C15EB0-B80D-DAE4-2E84-68CEA260D944}"/>
          </ac:spMkLst>
        </pc:spChg>
        <pc:picChg chg="add mod ord">
          <ac:chgData name="mwatkins" userId="S::mwatkins_watkinsstrategies.com#ext#@eversourceenergy.onmicrosoft.com::3b04be0c-ee57-4aa4-a302-55399a5c6b94" providerId="AD" clId="Web-{A631C1A9-A318-73F7-DC32-9E8966650FA3}" dt="2023-09-26T18:53:27.482" v="32" actId="1076"/>
          <ac:picMkLst>
            <pc:docMk/>
            <pc:sldMk cId="2685782708" sldId="1003"/>
            <ac:picMk id="6" creationId="{32D5888A-4581-C451-1643-15D86E3C6DF2}"/>
          </ac:picMkLst>
        </pc:picChg>
        <pc:picChg chg="del">
          <ac:chgData name="mwatkins" userId="S::mwatkins_watkinsstrategies.com#ext#@eversourceenergy.onmicrosoft.com::3b04be0c-ee57-4aa4-a302-55399a5c6b94" providerId="AD" clId="Web-{A631C1A9-A318-73F7-DC32-9E8966650FA3}" dt="2023-09-26T18:53:02.075" v="28"/>
          <ac:picMkLst>
            <pc:docMk/>
            <pc:sldMk cId="2685782708" sldId="1003"/>
            <ac:picMk id="4098" creationId="{AF53F41F-5652-708B-7638-672C9010EC0D}"/>
          </ac:picMkLst>
        </pc:picChg>
        <pc:extLst>
          <p:ext xmlns:p="http://schemas.openxmlformats.org/presentationml/2006/main" uri="{D6D511B9-2390-475A-947B-AFAB55BFBCF1}">
            <pc226:cmChg xmlns:pc226="http://schemas.microsoft.com/office/powerpoint/2022/06/main/command" chg="del">
              <pc226:chgData name="mwatkins" userId="S::mwatkins_watkinsstrategies.com#ext#@eversourceenergy.onmicrosoft.com::3b04be0c-ee57-4aa4-a302-55399a5c6b94" providerId="AD" clId="Web-{A631C1A9-A318-73F7-DC32-9E8966650FA3}" dt="2023-09-26T18:49:09.327" v="3"/>
              <pc2:cmMkLst xmlns:pc2="http://schemas.microsoft.com/office/powerpoint/2019/9/main/command">
                <pc:docMk/>
                <pc:sldMk cId="2685782708" sldId="1003"/>
                <pc2:cmMk id="{8A9EB12D-1443-4832-97DC-EA5506E81C02}"/>
              </pc2:cmMkLst>
            </pc226:cmChg>
          </p:ext>
        </pc:extLst>
      </pc:sldChg>
    </pc:docChg>
  </pc:docChgLst>
  <pc:docChgLst>
    <pc:chgData name="mwatkins" userId="S::mwatkins_watkinsstrategies.com#ext#@eversourceenergy.onmicrosoft.com::3b04be0c-ee57-4aa4-a302-55399a5c6b94" providerId="AD" clId="Web-{33011F22-FBD5-F89D-E037-91E538E16D17}"/>
    <pc:docChg chg="modSld">
      <pc:chgData name="mwatkins" userId="S::mwatkins_watkinsstrategies.com#ext#@eversourceenergy.onmicrosoft.com::3b04be0c-ee57-4aa4-a302-55399a5c6b94" providerId="AD" clId="Web-{33011F22-FBD5-F89D-E037-91E538E16D17}" dt="2023-09-26T19:57:14.815" v="1" actId="14100"/>
      <pc:docMkLst>
        <pc:docMk/>
      </pc:docMkLst>
      <pc:sldChg chg="modSp">
        <pc:chgData name="mwatkins" userId="S::mwatkins_watkinsstrategies.com#ext#@eversourceenergy.onmicrosoft.com::3b04be0c-ee57-4aa4-a302-55399a5c6b94" providerId="AD" clId="Web-{33011F22-FBD5-F89D-E037-91E538E16D17}" dt="2023-09-26T19:57:14.815" v="1" actId="14100"/>
        <pc:sldMkLst>
          <pc:docMk/>
          <pc:sldMk cId="2633883714" sldId="1002"/>
        </pc:sldMkLst>
        <pc:spChg chg="mod">
          <ac:chgData name="mwatkins" userId="S::mwatkins_watkinsstrategies.com#ext#@eversourceenergy.onmicrosoft.com::3b04be0c-ee57-4aa4-a302-55399a5c6b94" providerId="AD" clId="Web-{33011F22-FBD5-F89D-E037-91E538E16D17}" dt="2023-09-26T19:57:14.815" v="1" actId="14100"/>
          <ac:spMkLst>
            <pc:docMk/>
            <pc:sldMk cId="2633883714" sldId="1002"/>
            <ac:spMk id="4" creationId="{BE9022A4-663B-CAC4-AA45-57FE76E187A7}"/>
          </ac:spMkLst>
        </pc:spChg>
      </pc:sldChg>
    </pc:docChg>
  </pc:docChgLst>
  <pc:docChgLst>
    <pc:chgData name="Sacchetti, Eric" userId="S::eric.sacchetti@eversource.com::1b3b5d30-5cc3-4235-ad5c-a3a7442f3e22" providerId="AD" clId="Web-{8744A58A-D733-F17B-36B1-FDB31E2B3794}"/>
    <pc:docChg chg="modSld">
      <pc:chgData name="Sacchetti, Eric" userId="S::eric.sacchetti@eversource.com::1b3b5d30-5cc3-4235-ad5c-a3a7442f3e22" providerId="AD" clId="Web-{8744A58A-D733-F17B-36B1-FDB31E2B3794}" dt="2023-09-26T20:27:12.861" v="7" actId="1076"/>
      <pc:docMkLst>
        <pc:docMk/>
      </pc:docMkLst>
      <pc:sldChg chg="addSp delSp modSp">
        <pc:chgData name="Sacchetti, Eric" userId="S::eric.sacchetti@eversource.com::1b3b5d30-5cc3-4235-ad5c-a3a7442f3e22" providerId="AD" clId="Web-{8744A58A-D733-F17B-36B1-FDB31E2B3794}" dt="2023-09-26T20:27:12.861" v="7" actId="1076"/>
        <pc:sldMkLst>
          <pc:docMk/>
          <pc:sldMk cId="151982501" sldId="1005"/>
        </pc:sldMkLst>
        <pc:picChg chg="del">
          <ac:chgData name="Sacchetti, Eric" userId="S::eric.sacchetti@eversource.com::1b3b5d30-5cc3-4235-ad5c-a3a7442f3e22" providerId="AD" clId="Web-{8744A58A-D733-F17B-36B1-FDB31E2B3794}" dt="2023-09-26T20:26:30.750" v="0"/>
          <ac:picMkLst>
            <pc:docMk/>
            <pc:sldMk cId="151982501" sldId="1005"/>
            <ac:picMk id="12" creationId="{AFB8E733-1005-3941-F2DD-1430BD93381E}"/>
          </ac:picMkLst>
        </pc:picChg>
        <pc:picChg chg="add mod modCrop">
          <ac:chgData name="Sacchetti, Eric" userId="S::eric.sacchetti@eversource.com::1b3b5d30-5cc3-4235-ad5c-a3a7442f3e22" providerId="AD" clId="Web-{8744A58A-D733-F17B-36B1-FDB31E2B3794}" dt="2023-09-26T20:27:12.861" v="7" actId="1076"/>
          <ac:picMkLst>
            <pc:docMk/>
            <pc:sldMk cId="151982501" sldId="1005"/>
            <ac:picMk id="13" creationId="{9347AEC3-7256-48AE-0525-BDC8571FF7DE}"/>
          </ac:picMkLst>
        </pc:picChg>
      </pc:sldChg>
    </pc:docChg>
  </pc:docChgLst>
  <pc:docChgLst>
    <pc:chgData name="mwatkins" userId="S::mwatkins_watkinsstrategies.com#ext#@eversourceenergy.onmicrosoft.com::3b04be0c-ee57-4aa4-a302-55399a5c6b94" providerId="AD" clId="Web-{65119B01-D902-EA8E-30D3-B60F57EE03C8}"/>
    <pc:docChg chg="modSld">
      <pc:chgData name="mwatkins" userId="S::mwatkins_watkinsstrategies.com#ext#@eversourceenergy.onmicrosoft.com::3b04be0c-ee57-4aa4-a302-55399a5c6b94" providerId="AD" clId="Web-{65119B01-D902-EA8E-30D3-B60F57EE03C8}" dt="2023-09-27T14:04:11.864" v="2" actId="20577"/>
      <pc:docMkLst>
        <pc:docMk/>
      </pc:docMkLst>
      <pc:sldChg chg="modSp">
        <pc:chgData name="mwatkins" userId="S::mwatkins_watkinsstrategies.com#ext#@eversourceenergy.onmicrosoft.com::3b04be0c-ee57-4aa4-a302-55399a5c6b94" providerId="AD" clId="Web-{65119B01-D902-EA8E-30D3-B60F57EE03C8}" dt="2023-09-27T14:04:11.864" v="2" actId="20577"/>
        <pc:sldMkLst>
          <pc:docMk/>
          <pc:sldMk cId="151982501" sldId="1005"/>
        </pc:sldMkLst>
        <pc:spChg chg="mod">
          <ac:chgData name="mwatkins" userId="S::mwatkins_watkinsstrategies.com#ext#@eversourceenergy.onmicrosoft.com::3b04be0c-ee57-4aa4-a302-55399a5c6b94" providerId="AD" clId="Web-{65119B01-D902-EA8E-30D3-B60F57EE03C8}" dt="2023-09-27T14:04:11.864" v="2" actId="20577"/>
          <ac:spMkLst>
            <pc:docMk/>
            <pc:sldMk cId="151982501" sldId="1005"/>
            <ac:spMk id="11" creationId="{5EA34789-0858-7789-AF88-124336E277F1}"/>
          </ac:spMkLst>
        </pc:spChg>
      </pc:sldChg>
    </pc:docChg>
  </pc:docChgLst>
  <pc:docChgLst>
    <pc:chgData name="Boericke, Meredith L" userId="6432d25c-6b0d-4878-b13a-e899de87a96b" providerId="ADAL" clId="{14F19125-462A-4B3A-B5F4-F2E7C821987D}"/>
    <pc:docChg chg="undo custSel modSld">
      <pc:chgData name="Boericke, Meredith L" userId="6432d25c-6b0d-4878-b13a-e899de87a96b" providerId="ADAL" clId="{14F19125-462A-4B3A-B5F4-F2E7C821987D}" dt="2023-09-26T12:33:59.905" v="64" actId="1076"/>
      <pc:docMkLst>
        <pc:docMk/>
      </pc:docMkLst>
      <pc:sldChg chg="modSp mod">
        <pc:chgData name="Boericke, Meredith L" userId="6432d25c-6b0d-4878-b13a-e899de87a96b" providerId="ADAL" clId="{14F19125-462A-4B3A-B5F4-F2E7C821987D}" dt="2023-09-26T12:17:24.776" v="7" actId="14100"/>
        <pc:sldMkLst>
          <pc:docMk/>
          <pc:sldMk cId="488681502" sldId="259"/>
        </pc:sldMkLst>
        <pc:spChg chg="mod">
          <ac:chgData name="Boericke, Meredith L" userId="6432d25c-6b0d-4878-b13a-e899de87a96b" providerId="ADAL" clId="{14F19125-462A-4B3A-B5F4-F2E7C821987D}" dt="2023-09-26T12:13:54.948" v="0" actId="255"/>
          <ac:spMkLst>
            <pc:docMk/>
            <pc:sldMk cId="488681502" sldId="259"/>
            <ac:spMk id="32" creationId="{37384F3B-06DE-FA85-1E73-33741FA5ABAD}"/>
          </ac:spMkLst>
        </pc:spChg>
        <pc:spChg chg="mod">
          <ac:chgData name="Boericke, Meredith L" userId="6432d25c-6b0d-4878-b13a-e899de87a96b" providerId="ADAL" clId="{14F19125-462A-4B3A-B5F4-F2E7C821987D}" dt="2023-09-26T12:14:02.299" v="1" actId="255"/>
          <ac:spMkLst>
            <pc:docMk/>
            <pc:sldMk cId="488681502" sldId="259"/>
            <ac:spMk id="34" creationId="{1D8FEA91-9381-9FF4-7007-DB6AA15EDAF9}"/>
          </ac:spMkLst>
        </pc:spChg>
        <pc:spChg chg="mod">
          <ac:chgData name="Boericke, Meredith L" userId="6432d25c-6b0d-4878-b13a-e899de87a96b" providerId="ADAL" clId="{14F19125-462A-4B3A-B5F4-F2E7C821987D}" dt="2023-09-26T12:14:51.236" v="4" actId="20577"/>
          <ac:spMkLst>
            <pc:docMk/>
            <pc:sldMk cId="488681502" sldId="259"/>
            <ac:spMk id="45" creationId="{9F8A6459-3F7E-C263-8E46-58E2E69788AF}"/>
          </ac:spMkLst>
        </pc:spChg>
        <pc:spChg chg="mod">
          <ac:chgData name="Boericke, Meredith L" userId="6432d25c-6b0d-4878-b13a-e899de87a96b" providerId="ADAL" clId="{14F19125-462A-4B3A-B5F4-F2E7C821987D}" dt="2023-09-26T12:17:24.776" v="7" actId="14100"/>
          <ac:spMkLst>
            <pc:docMk/>
            <pc:sldMk cId="488681502" sldId="259"/>
            <ac:spMk id="48" creationId="{819996B6-2973-780D-97A9-045C3607DBD9}"/>
          </ac:spMkLst>
        </pc:spChg>
        <pc:spChg chg="mod">
          <ac:chgData name="Boericke, Meredith L" userId="6432d25c-6b0d-4878-b13a-e899de87a96b" providerId="ADAL" clId="{14F19125-462A-4B3A-B5F4-F2E7C821987D}" dt="2023-09-26T12:17:06.557" v="5" actId="2711"/>
          <ac:spMkLst>
            <pc:docMk/>
            <pc:sldMk cId="488681502" sldId="259"/>
            <ac:spMk id="49" creationId="{26E0F36D-3944-576A-BB24-9ABB2E2E8435}"/>
          </ac:spMkLst>
        </pc:spChg>
      </pc:sldChg>
      <pc:sldChg chg="modSp mod addCm modCm">
        <pc:chgData name="Boericke, Meredith L" userId="6432d25c-6b0d-4878-b13a-e899de87a96b" providerId="ADAL" clId="{14F19125-462A-4B3A-B5F4-F2E7C821987D}" dt="2023-09-26T12:22:44.317" v="31" actId="20577"/>
        <pc:sldMkLst>
          <pc:docMk/>
          <pc:sldMk cId="583276858" sldId="996"/>
        </pc:sldMkLst>
        <pc:spChg chg="mod">
          <ac:chgData name="Boericke, Meredith L" userId="6432d25c-6b0d-4878-b13a-e899de87a96b" providerId="ADAL" clId="{14F19125-462A-4B3A-B5F4-F2E7C821987D}" dt="2023-09-26T12:22:44.317" v="31" actId="20577"/>
          <ac:spMkLst>
            <pc:docMk/>
            <pc:sldMk cId="583276858" sldId="996"/>
            <ac:spMk id="4" creationId="{50445B98-653C-3282-50C2-57C1CD4336A3}"/>
          </ac:spMkLst>
        </pc:spChg>
        <pc:spChg chg="mod">
          <ac:chgData name="Boericke, Meredith L" userId="6432d25c-6b0d-4878-b13a-e899de87a96b" providerId="ADAL" clId="{14F19125-462A-4B3A-B5F4-F2E7C821987D}" dt="2023-09-26T12:21:15.444" v="25" actId="403"/>
          <ac:spMkLst>
            <pc:docMk/>
            <pc:sldMk cId="583276858" sldId="996"/>
            <ac:spMk id="5" creationId="{5CA328A0-7943-5A40-7617-6C8F296708FE}"/>
          </ac:spMkLst>
        </pc:spChg>
        <pc:spChg chg="mod">
          <ac:chgData name="Boericke, Meredith L" userId="6432d25c-6b0d-4878-b13a-e899de87a96b" providerId="ADAL" clId="{14F19125-462A-4B3A-B5F4-F2E7C821987D}" dt="2023-09-26T12:21:21.594" v="26" actId="207"/>
          <ac:spMkLst>
            <pc:docMk/>
            <pc:sldMk cId="583276858" sldId="996"/>
            <ac:spMk id="6" creationId="{0E7B8557-487C-43F5-CA5C-1A82871D1BB3}"/>
          </ac:spMkLst>
        </pc:spChg>
        <pc:spChg chg="mod">
          <ac:chgData name="Boericke, Meredith L" userId="6432d25c-6b0d-4878-b13a-e899de87a96b" providerId="ADAL" clId="{14F19125-462A-4B3A-B5F4-F2E7C821987D}" dt="2023-09-26T12:21:25.048" v="27" actId="207"/>
          <ac:spMkLst>
            <pc:docMk/>
            <pc:sldMk cId="583276858" sldId="996"/>
            <ac:spMk id="9" creationId="{72EC12B6-E7B8-B544-8CC1-C7E20BCB03A8}"/>
          </ac:spMkLst>
        </pc:spChg>
      </pc:sldChg>
      <pc:sldChg chg="modSp mod">
        <pc:chgData name="Boericke, Meredith L" userId="6432d25c-6b0d-4878-b13a-e899de87a96b" providerId="ADAL" clId="{14F19125-462A-4B3A-B5F4-F2E7C821987D}" dt="2023-09-26T12:19:27.663" v="14" actId="113"/>
        <pc:sldMkLst>
          <pc:docMk/>
          <pc:sldMk cId="2848086859" sldId="1001"/>
        </pc:sldMkLst>
        <pc:spChg chg="mod">
          <ac:chgData name="Boericke, Meredith L" userId="6432d25c-6b0d-4878-b13a-e899de87a96b" providerId="ADAL" clId="{14F19125-462A-4B3A-B5F4-F2E7C821987D}" dt="2023-09-26T12:19:27.663" v="14" actId="113"/>
          <ac:spMkLst>
            <pc:docMk/>
            <pc:sldMk cId="2848086859" sldId="1001"/>
            <ac:spMk id="9" creationId="{4C834361-9439-8572-ECE1-D366B52D9618}"/>
          </ac:spMkLst>
        </pc:spChg>
        <pc:spChg chg="mod">
          <ac:chgData name="Boericke, Meredith L" userId="6432d25c-6b0d-4878-b13a-e899de87a96b" providerId="ADAL" clId="{14F19125-462A-4B3A-B5F4-F2E7C821987D}" dt="2023-09-26T12:18:38.456" v="9" actId="207"/>
          <ac:spMkLst>
            <pc:docMk/>
            <pc:sldMk cId="2848086859" sldId="1001"/>
            <ac:spMk id="11" creationId="{F6EBC99E-DDA2-7730-E65F-2E14279DA819}"/>
          </ac:spMkLst>
        </pc:spChg>
        <pc:spChg chg="mod">
          <ac:chgData name="Boericke, Meredith L" userId="6432d25c-6b0d-4878-b13a-e899de87a96b" providerId="ADAL" clId="{14F19125-462A-4B3A-B5F4-F2E7C821987D}" dt="2023-09-26T12:18:42.399" v="11" actId="122"/>
          <ac:spMkLst>
            <pc:docMk/>
            <pc:sldMk cId="2848086859" sldId="1001"/>
            <ac:spMk id="12" creationId="{A3E77BEB-D66A-6EE4-854A-5843833EEF17}"/>
          </ac:spMkLst>
        </pc:spChg>
        <pc:cxnChg chg="mod">
          <ac:chgData name="Boericke, Meredith L" userId="6432d25c-6b0d-4878-b13a-e899de87a96b" providerId="ADAL" clId="{14F19125-462A-4B3A-B5F4-F2E7C821987D}" dt="2023-09-26T12:18:21.040" v="8" actId="14100"/>
          <ac:cxnSpMkLst>
            <pc:docMk/>
            <pc:sldMk cId="2848086859" sldId="1001"/>
            <ac:cxnSpMk id="6" creationId="{561A2448-7278-D0DF-B7E3-19D12ACD9107}"/>
          </ac:cxnSpMkLst>
        </pc:cxnChg>
      </pc:sldChg>
      <pc:sldChg chg="modSp mod">
        <pc:chgData name="Boericke, Meredith L" userId="6432d25c-6b0d-4878-b13a-e899de87a96b" providerId="ADAL" clId="{14F19125-462A-4B3A-B5F4-F2E7C821987D}" dt="2023-09-26T12:32:04.145" v="52" actId="20577"/>
        <pc:sldMkLst>
          <pc:docMk/>
          <pc:sldMk cId="2633883714" sldId="1002"/>
        </pc:sldMkLst>
        <pc:spChg chg="mod">
          <ac:chgData name="Boericke, Meredith L" userId="6432d25c-6b0d-4878-b13a-e899de87a96b" providerId="ADAL" clId="{14F19125-462A-4B3A-B5F4-F2E7C821987D}" dt="2023-09-26T12:32:04.145" v="52" actId="20577"/>
          <ac:spMkLst>
            <pc:docMk/>
            <pc:sldMk cId="2633883714" sldId="1002"/>
            <ac:spMk id="4" creationId="{BE9022A4-663B-CAC4-AA45-57FE76E187A7}"/>
          </ac:spMkLst>
        </pc:spChg>
        <pc:spChg chg="mod">
          <ac:chgData name="Boericke, Meredith L" userId="6432d25c-6b0d-4878-b13a-e899de87a96b" providerId="ADAL" clId="{14F19125-462A-4B3A-B5F4-F2E7C821987D}" dt="2023-09-26T12:30:33.121" v="37" actId="1037"/>
          <ac:spMkLst>
            <pc:docMk/>
            <pc:sldMk cId="2633883714" sldId="1002"/>
            <ac:spMk id="5" creationId="{15A49A67-FE7E-C0AD-D924-F34181153615}"/>
          </ac:spMkLst>
        </pc:spChg>
      </pc:sldChg>
      <pc:sldChg chg="modSp mod addCm">
        <pc:chgData name="Boericke, Meredith L" userId="6432d25c-6b0d-4878-b13a-e899de87a96b" providerId="ADAL" clId="{14F19125-462A-4B3A-B5F4-F2E7C821987D}" dt="2023-09-26T12:27:39.631" v="34"/>
        <pc:sldMkLst>
          <pc:docMk/>
          <pc:sldMk cId="2685782708" sldId="1003"/>
        </pc:sldMkLst>
        <pc:spChg chg="mod">
          <ac:chgData name="Boericke, Meredith L" userId="6432d25c-6b0d-4878-b13a-e899de87a96b" providerId="ADAL" clId="{14F19125-462A-4B3A-B5F4-F2E7C821987D}" dt="2023-09-26T12:26:29.096" v="33" actId="13926"/>
          <ac:spMkLst>
            <pc:docMk/>
            <pc:sldMk cId="2685782708" sldId="1003"/>
            <ac:spMk id="2" creationId="{E1C15EB0-B80D-DAE4-2E84-68CEA260D944}"/>
          </ac:spMkLst>
        </pc:spChg>
      </pc:sldChg>
      <pc:sldChg chg="modSp mod">
        <pc:chgData name="Boericke, Meredith L" userId="6432d25c-6b0d-4878-b13a-e899de87a96b" providerId="ADAL" clId="{14F19125-462A-4B3A-B5F4-F2E7C821987D}" dt="2023-09-26T12:33:05.783" v="55" actId="20577"/>
        <pc:sldMkLst>
          <pc:docMk/>
          <pc:sldMk cId="2119226903" sldId="1004"/>
        </pc:sldMkLst>
        <pc:spChg chg="mod">
          <ac:chgData name="Boericke, Meredith L" userId="6432d25c-6b0d-4878-b13a-e899de87a96b" providerId="ADAL" clId="{14F19125-462A-4B3A-B5F4-F2E7C821987D}" dt="2023-09-26T12:33:05.783" v="55" actId="20577"/>
          <ac:spMkLst>
            <pc:docMk/>
            <pc:sldMk cId="2119226903" sldId="1004"/>
            <ac:spMk id="4" creationId="{BE9022A4-663B-CAC4-AA45-57FE76E187A7}"/>
          </ac:spMkLst>
        </pc:spChg>
      </pc:sldChg>
      <pc:sldChg chg="modSp mod">
        <pc:chgData name="Boericke, Meredith L" userId="6432d25c-6b0d-4878-b13a-e899de87a96b" providerId="ADAL" clId="{14F19125-462A-4B3A-B5F4-F2E7C821987D}" dt="2023-09-26T12:33:59.905" v="64" actId="1076"/>
        <pc:sldMkLst>
          <pc:docMk/>
          <pc:sldMk cId="151982501" sldId="1005"/>
        </pc:sldMkLst>
        <pc:spChg chg="mod">
          <ac:chgData name="Boericke, Meredith L" userId="6432d25c-6b0d-4878-b13a-e899de87a96b" providerId="ADAL" clId="{14F19125-462A-4B3A-B5F4-F2E7C821987D}" dt="2023-09-26T12:33:23.997" v="56" actId="403"/>
          <ac:spMkLst>
            <pc:docMk/>
            <pc:sldMk cId="151982501" sldId="1005"/>
            <ac:spMk id="3" creationId="{135170F7-D124-44E8-8AE6-ED991C0F4135}"/>
          </ac:spMkLst>
        </pc:spChg>
        <pc:spChg chg="mod">
          <ac:chgData name="Boericke, Meredith L" userId="6432d25c-6b0d-4878-b13a-e899de87a96b" providerId="ADAL" clId="{14F19125-462A-4B3A-B5F4-F2E7C821987D}" dt="2023-09-26T12:33:23.997" v="56" actId="403"/>
          <ac:spMkLst>
            <pc:docMk/>
            <pc:sldMk cId="151982501" sldId="1005"/>
            <ac:spMk id="4" creationId="{00000000-0000-0000-0000-000000000000}"/>
          </ac:spMkLst>
        </pc:spChg>
        <pc:spChg chg="mod">
          <ac:chgData name="Boericke, Meredith L" userId="6432d25c-6b0d-4878-b13a-e899de87a96b" providerId="ADAL" clId="{14F19125-462A-4B3A-B5F4-F2E7C821987D}" dt="2023-09-26T12:33:55.337" v="63" actId="1076"/>
          <ac:spMkLst>
            <pc:docMk/>
            <pc:sldMk cId="151982501" sldId="1005"/>
            <ac:spMk id="5" creationId="{00000000-0000-0000-0000-000000000000}"/>
          </ac:spMkLst>
        </pc:spChg>
        <pc:spChg chg="mod">
          <ac:chgData name="Boericke, Meredith L" userId="6432d25c-6b0d-4878-b13a-e899de87a96b" providerId="ADAL" clId="{14F19125-462A-4B3A-B5F4-F2E7C821987D}" dt="2023-09-26T12:33:23.997" v="56" actId="403"/>
          <ac:spMkLst>
            <pc:docMk/>
            <pc:sldMk cId="151982501" sldId="1005"/>
            <ac:spMk id="6" creationId="{00000000-0000-0000-0000-000000000000}"/>
          </ac:spMkLst>
        </pc:spChg>
        <pc:spChg chg="mod">
          <ac:chgData name="Boericke, Meredith L" userId="6432d25c-6b0d-4878-b13a-e899de87a96b" providerId="ADAL" clId="{14F19125-462A-4B3A-B5F4-F2E7C821987D}" dt="2023-09-26T12:33:23.997" v="56" actId="403"/>
          <ac:spMkLst>
            <pc:docMk/>
            <pc:sldMk cId="151982501" sldId="1005"/>
            <ac:spMk id="7" creationId="{00000000-0000-0000-0000-000000000000}"/>
          </ac:spMkLst>
        </pc:spChg>
        <pc:spChg chg="mod">
          <ac:chgData name="Boericke, Meredith L" userId="6432d25c-6b0d-4878-b13a-e899de87a96b" providerId="ADAL" clId="{14F19125-462A-4B3A-B5F4-F2E7C821987D}" dt="2023-09-26T12:33:23.997" v="56" actId="403"/>
          <ac:spMkLst>
            <pc:docMk/>
            <pc:sldMk cId="151982501" sldId="1005"/>
            <ac:spMk id="8" creationId="{00000000-0000-0000-0000-000000000000}"/>
          </ac:spMkLst>
        </pc:spChg>
        <pc:spChg chg="mod">
          <ac:chgData name="Boericke, Meredith L" userId="6432d25c-6b0d-4878-b13a-e899de87a96b" providerId="ADAL" clId="{14F19125-462A-4B3A-B5F4-F2E7C821987D}" dt="2023-09-26T12:33:23.997" v="56" actId="403"/>
          <ac:spMkLst>
            <pc:docMk/>
            <pc:sldMk cId="151982501" sldId="1005"/>
            <ac:spMk id="9" creationId="{00000000-0000-0000-0000-000000000000}"/>
          </ac:spMkLst>
        </pc:spChg>
        <pc:spChg chg="mod">
          <ac:chgData name="Boericke, Meredith L" userId="6432d25c-6b0d-4878-b13a-e899de87a96b" providerId="ADAL" clId="{14F19125-462A-4B3A-B5F4-F2E7C821987D}" dt="2023-09-26T12:33:59.905" v="64" actId="1076"/>
          <ac:spMkLst>
            <pc:docMk/>
            <pc:sldMk cId="151982501" sldId="1005"/>
            <ac:spMk id="16" creationId="{B15FBF7B-73F5-467F-A5D1-C79F6F21062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B1F500-895A-4C51-ADD0-2694B7CCF042}" type="datetimeFigureOut">
              <a:rPr lang="en-US" smtClean="0"/>
              <a:t>10/4/2023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13C53E-8988-459D-A8EE-126C328232D3}" type="slidenum">
              <a:rPr lang="en-US" smtClean="0"/>
              <a:t>‹#›</a:t>
            </a:fld>
            <a:endParaRPr lang="en-US"/>
          </a:p>
        </p:txBody>
      </p:sp>
    </p:spTree>
    <p:extLst>
      <p:ext uri="{BB962C8B-B14F-4D97-AF65-F5344CB8AC3E}">
        <p14:creationId xmlns:p14="http://schemas.microsoft.com/office/powerpoint/2010/main" val="1980072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DBD84A-B3C2-46BC-8B7D-9456B1C6E2B8}" type="slidenum">
              <a:rPr lang="en-GB" smtClean="0"/>
              <a:t>2</a:t>
            </a:fld>
            <a:endParaRPr lang="en-GB"/>
          </a:p>
        </p:txBody>
      </p:sp>
    </p:spTree>
    <p:extLst>
      <p:ext uri="{BB962C8B-B14F-4D97-AF65-F5344CB8AC3E}">
        <p14:creationId xmlns:p14="http://schemas.microsoft.com/office/powerpoint/2010/main" val="1004170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p:cNvSpPr>
            <a:spLocks noGrp="1" noRot="1" noChangeAspect="1" noTextEdit="1"/>
          </p:cNvSpPr>
          <p:nvPr>
            <p:ph type="sldImg"/>
          </p:nvPr>
        </p:nvSpPr>
        <p:spPr bwMode="auto">
          <a:xfrm>
            <a:off x="1179513" y="87313"/>
            <a:ext cx="3933825" cy="29511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Rectangle 6"/>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p:txBody>
      </p:sp>
    </p:spTree>
    <p:extLst>
      <p:ext uri="{BB962C8B-B14F-4D97-AF65-F5344CB8AC3E}">
        <p14:creationId xmlns:p14="http://schemas.microsoft.com/office/powerpoint/2010/main" val="4029404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DBD84A-B3C2-46BC-8B7D-9456B1C6E2B8}" type="slidenum">
              <a:rPr lang="en-GB" smtClean="0"/>
              <a:t>10</a:t>
            </a:fld>
            <a:endParaRPr lang="en-GB"/>
          </a:p>
        </p:txBody>
      </p:sp>
    </p:spTree>
    <p:extLst>
      <p:ext uri="{BB962C8B-B14F-4D97-AF65-F5344CB8AC3E}">
        <p14:creationId xmlns:p14="http://schemas.microsoft.com/office/powerpoint/2010/main" val="11546553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6"/>
          <p:cNvSpPr>
            <a:spLocks noChangeArrowheads="1"/>
          </p:cNvSpPr>
          <p:nvPr/>
        </p:nvSpPr>
        <p:spPr bwMode="auto">
          <a:xfrm>
            <a:off x="7200900" y="76200"/>
            <a:ext cx="1752600" cy="762000"/>
          </a:xfrm>
          <a:prstGeom prst="rect">
            <a:avLst/>
          </a:prstGeom>
          <a:solidFill>
            <a:srgbClr val="00AE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575" tIns="37788" rIns="75575" bIns="37788" anchor="ctr"/>
          <a:lstStyle/>
          <a:p>
            <a:endParaRPr lang="en-US" sz="965"/>
          </a:p>
        </p:txBody>
      </p:sp>
      <p:sp>
        <p:nvSpPr>
          <p:cNvPr id="5" name="Rectangle 13"/>
          <p:cNvSpPr>
            <a:spLocks noChangeArrowheads="1"/>
          </p:cNvSpPr>
          <p:nvPr/>
        </p:nvSpPr>
        <p:spPr bwMode="auto">
          <a:xfrm>
            <a:off x="381000" y="76200"/>
            <a:ext cx="6705600" cy="152400"/>
          </a:xfrm>
          <a:prstGeom prst="rect">
            <a:avLst/>
          </a:prstGeom>
          <a:solidFill>
            <a:srgbClr val="00B1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5575" tIns="37788" rIns="75575" bIns="37788" anchor="ctr"/>
          <a:lstStyle/>
          <a:p>
            <a:pPr algn="ctr"/>
            <a:endParaRPr lang="en-US" sz="965">
              <a:solidFill>
                <a:srgbClr val="FFFFFF"/>
              </a:solidFill>
              <a:latin typeface="Franklin Gothic Book" pitchFamily="34" charset="0"/>
            </a:endParaRPr>
          </a:p>
        </p:txBody>
      </p:sp>
      <p:sp>
        <p:nvSpPr>
          <p:cNvPr id="6" name="Rectangle 14"/>
          <p:cNvSpPr>
            <a:spLocks noChangeArrowheads="1"/>
          </p:cNvSpPr>
          <p:nvPr/>
        </p:nvSpPr>
        <p:spPr bwMode="auto">
          <a:xfrm>
            <a:off x="2438400" y="6553200"/>
            <a:ext cx="6477000" cy="228600"/>
          </a:xfrm>
          <a:prstGeom prst="rect">
            <a:avLst/>
          </a:prstGeom>
          <a:solidFill>
            <a:srgbClr val="00B1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5575" tIns="37788" rIns="75575" bIns="37788" anchor="ctr"/>
          <a:lstStyle/>
          <a:p>
            <a:pPr algn="ctr"/>
            <a:endParaRPr lang="en-US" sz="965">
              <a:solidFill>
                <a:srgbClr val="FFFFFF"/>
              </a:solidFill>
              <a:latin typeface="Franklin Gothic Book" pitchFamily="34" charset="0"/>
            </a:endParaRPr>
          </a:p>
        </p:txBody>
      </p:sp>
      <p:sp>
        <p:nvSpPr>
          <p:cNvPr id="7" name="Rectangle 15"/>
          <p:cNvSpPr>
            <a:spLocks noChangeArrowheads="1"/>
          </p:cNvSpPr>
          <p:nvPr/>
        </p:nvSpPr>
        <p:spPr bwMode="auto">
          <a:xfrm>
            <a:off x="381000" y="6553200"/>
            <a:ext cx="1905000" cy="2286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5575" tIns="37788" rIns="75575" bIns="37788" anchor="ctr"/>
          <a:lstStyle/>
          <a:p>
            <a:pPr algn="ctr"/>
            <a:endParaRPr lang="en-US" sz="965">
              <a:solidFill>
                <a:srgbClr val="FFFFFF"/>
              </a:solidFill>
              <a:latin typeface="Franklin Gothic Book" pitchFamily="34" charset="0"/>
            </a:endParaRPr>
          </a:p>
        </p:txBody>
      </p:sp>
      <p:sp>
        <p:nvSpPr>
          <p:cNvPr id="8" name="TextBox 4"/>
          <p:cNvSpPr txBox="1">
            <a:spLocks noChangeArrowheads="1"/>
          </p:cNvSpPr>
          <p:nvPr/>
        </p:nvSpPr>
        <p:spPr bwMode="auto">
          <a:xfrm>
            <a:off x="457200" y="6515101"/>
            <a:ext cx="1828800" cy="216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575" tIns="37788" rIns="75575" bIns="37788">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defRPr/>
            </a:pPr>
            <a:r>
              <a:rPr lang="en-US" sz="911">
                <a:solidFill>
                  <a:schemeClr val="bg1"/>
                </a:solidFill>
              </a:rPr>
              <a:t>Safety First and Always</a:t>
            </a:r>
          </a:p>
        </p:txBody>
      </p:sp>
      <p:pic>
        <p:nvPicPr>
          <p:cNvPr id="9" name="Picture 15" descr="slide_Eversource_energy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50126" y="292100"/>
            <a:ext cx="14605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9"/>
          <p:cNvSpPr>
            <a:spLocks noGrp="1" noChangeArrowheads="1"/>
          </p:cNvSpPr>
          <p:nvPr>
            <p:ph type="title"/>
          </p:nvPr>
        </p:nvSpPr>
        <p:spPr>
          <a:xfrm>
            <a:off x="685800" y="1371602"/>
            <a:ext cx="7772400" cy="1470025"/>
          </a:xfrm>
          <a:extLst>
            <a:ext uri="{FAA26D3D-D897-4be2-8F04-BA451C77F1D7}"/>
          </a:extLst>
        </p:spPr>
        <p:txBody>
          <a:bodyPr/>
          <a:lstStyle>
            <a:lvl1pPr algn="ctr">
              <a:defRPr sz="3322" smtClean="0"/>
            </a:lvl1pPr>
          </a:lstStyle>
          <a:p>
            <a:pPr lvl="0"/>
            <a:r>
              <a:rPr lang="en-US" noProof="0"/>
              <a:t>Click to edit Master title style</a:t>
            </a:r>
          </a:p>
        </p:txBody>
      </p:sp>
      <p:sp>
        <p:nvSpPr>
          <p:cNvPr id="1029" name="Rectangle 11"/>
          <p:cNvSpPr>
            <a:spLocks noGrp="1" noChangeArrowheads="1"/>
          </p:cNvSpPr>
          <p:nvPr>
            <p:ph type="body" idx="1"/>
          </p:nvPr>
        </p:nvSpPr>
        <p:spPr>
          <a:xfrm>
            <a:off x="1371600" y="3886200"/>
            <a:ext cx="6400800" cy="1752600"/>
          </a:xfrm>
          <a:extLst>
            <a:ext uri="{FAA26D3D-D897-4be2-8F04-BA451C77F1D7}"/>
          </a:extLst>
        </p:spPr>
        <p:txBody>
          <a:bodyPr/>
          <a:lstStyle>
            <a:lvl1pPr marL="0" indent="0" algn="ctr">
              <a:buFont typeface="Wingdings" pitchFamily="2" charset="2"/>
              <a:buNone/>
              <a:defRPr sz="1982" smtClean="0"/>
            </a:lvl1pPr>
          </a:lstStyle>
          <a:p>
            <a:pPr lvl="0"/>
            <a:r>
              <a:rPr lang="en-US" noProof="0"/>
              <a:t>Click to edit Master text styles</a:t>
            </a:r>
          </a:p>
        </p:txBody>
      </p:sp>
      <p:sp>
        <p:nvSpPr>
          <p:cNvPr id="10" name="Rectangle 6"/>
          <p:cNvSpPr>
            <a:spLocks noGrp="1" noChangeArrowheads="1"/>
          </p:cNvSpPr>
          <p:nvPr>
            <p:ph type="sldNum" sz="quarter" idx="10"/>
          </p:nvPr>
        </p:nvSpPr>
        <p:spPr/>
        <p:txBody>
          <a:bodyPr/>
          <a:lstStyle>
            <a:lvl1pPr>
              <a:defRPr/>
            </a:lvl1pPr>
          </a:lstStyle>
          <a:p>
            <a:fld id="{2585BEF8-99E4-4BFE-9971-B3C0E1B5E8FC}" type="slidenum">
              <a:rPr lang="en-US" smtClean="0"/>
              <a:t>‹#›</a:t>
            </a:fld>
            <a:endParaRPr lang="en-US"/>
          </a:p>
        </p:txBody>
      </p:sp>
    </p:spTree>
    <p:extLst>
      <p:ext uri="{BB962C8B-B14F-4D97-AF65-F5344CB8AC3E}">
        <p14:creationId xmlns:p14="http://schemas.microsoft.com/office/powerpoint/2010/main" val="121599471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2585BEF8-99E4-4BFE-9971-B3C0E1B5E8FC}" type="slidenum">
              <a:rPr lang="en-US" smtClean="0"/>
              <a:t>‹#›</a:t>
            </a:fld>
            <a:endParaRPr lang="en-US"/>
          </a:p>
        </p:txBody>
      </p:sp>
    </p:spTree>
    <p:extLst>
      <p:ext uri="{BB962C8B-B14F-4D97-AF65-F5344CB8AC3E}">
        <p14:creationId xmlns:p14="http://schemas.microsoft.com/office/powerpoint/2010/main" val="408863567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228600"/>
            <a:ext cx="207645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228600"/>
            <a:ext cx="607695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2585BEF8-99E4-4BFE-9971-B3C0E1B5E8FC}" type="slidenum">
              <a:rPr lang="en-US" smtClean="0"/>
              <a:t>‹#›</a:t>
            </a:fld>
            <a:endParaRPr lang="en-US"/>
          </a:p>
        </p:txBody>
      </p:sp>
    </p:spTree>
    <p:extLst>
      <p:ext uri="{BB962C8B-B14F-4D97-AF65-F5344CB8AC3E}">
        <p14:creationId xmlns:p14="http://schemas.microsoft.com/office/powerpoint/2010/main" val="54535116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629400" cy="609600"/>
          </a:xfrm>
        </p:spPr>
        <p:txBody>
          <a:bodyPr/>
          <a:lstStyle/>
          <a:p>
            <a:r>
              <a:rPr lang="en-US"/>
              <a:t>Click to edit Master title style</a:t>
            </a:r>
          </a:p>
        </p:txBody>
      </p:sp>
      <p:sp>
        <p:nvSpPr>
          <p:cNvPr id="3" name="Table Placeholder 2"/>
          <p:cNvSpPr>
            <a:spLocks noGrp="1"/>
          </p:cNvSpPr>
          <p:nvPr>
            <p:ph type="tbl" idx="1"/>
          </p:nvPr>
        </p:nvSpPr>
        <p:spPr>
          <a:xfrm>
            <a:off x="609600" y="1219200"/>
            <a:ext cx="8001000" cy="4724400"/>
          </a:xfrm>
        </p:spPr>
        <p:txBody>
          <a:bodyPr/>
          <a:lstStyle/>
          <a:p>
            <a:pPr lvl="0"/>
            <a:r>
              <a:rPr lang="en-US" noProof="0"/>
              <a:t>Click icon to add table</a:t>
            </a:r>
          </a:p>
        </p:txBody>
      </p:sp>
      <p:sp>
        <p:nvSpPr>
          <p:cNvPr id="4" name="Rectangle 6"/>
          <p:cNvSpPr>
            <a:spLocks noGrp="1" noChangeArrowheads="1"/>
          </p:cNvSpPr>
          <p:nvPr>
            <p:ph type="sldNum" sz="quarter" idx="10"/>
          </p:nvPr>
        </p:nvSpPr>
        <p:spPr>
          <a:ln/>
        </p:spPr>
        <p:txBody>
          <a:bodyPr/>
          <a:lstStyle>
            <a:lvl1pPr>
              <a:defRPr/>
            </a:lvl1pPr>
          </a:lstStyle>
          <a:p>
            <a:fld id="{2585BEF8-99E4-4BFE-9971-B3C0E1B5E8FC}" type="slidenum">
              <a:rPr lang="en-US" smtClean="0"/>
              <a:t>‹#›</a:t>
            </a:fld>
            <a:endParaRPr lang="en-US"/>
          </a:p>
        </p:txBody>
      </p:sp>
    </p:spTree>
    <p:extLst>
      <p:ext uri="{BB962C8B-B14F-4D97-AF65-F5344CB8AC3E}">
        <p14:creationId xmlns:p14="http://schemas.microsoft.com/office/powerpoint/2010/main" val="90499319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629400" cy="609600"/>
          </a:xfrm>
        </p:spPr>
        <p:txBody>
          <a:bodyPr/>
          <a:lstStyle/>
          <a:p>
            <a:r>
              <a:rPr lang="en-US"/>
              <a:t>Click to edit Master title style</a:t>
            </a:r>
          </a:p>
        </p:txBody>
      </p:sp>
      <p:sp>
        <p:nvSpPr>
          <p:cNvPr id="3" name="Content Placeholder 2"/>
          <p:cNvSpPr>
            <a:spLocks noGrp="1"/>
          </p:cNvSpPr>
          <p:nvPr>
            <p:ph sz="quarter" idx="1"/>
          </p:nvPr>
        </p:nvSpPr>
        <p:spPr>
          <a:xfrm>
            <a:off x="609600" y="1219200"/>
            <a:ext cx="39243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657600"/>
            <a:ext cx="39243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86300" y="1219200"/>
            <a:ext cx="39243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0"/>
          </p:nvPr>
        </p:nvSpPr>
        <p:spPr>
          <a:ln/>
        </p:spPr>
        <p:txBody>
          <a:bodyPr/>
          <a:lstStyle>
            <a:lvl1pPr>
              <a:defRPr/>
            </a:lvl1pPr>
          </a:lstStyle>
          <a:p>
            <a:fld id="{2585BEF8-99E4-4BFE-9971-B3C0E1B5E8FC}" type="slidenum">
              <a:rPr lang="en-US" smtClean="0"/>
              <a:t>‹#›</a:t>
            </a:fld>
            <a:endParaRPr lang="en-US"/>
          </a:p>
        </p:txBody>
      </p:sp>
    </p:spTree>
    <p:extLst>
      <p:ext uri="{BB962C8B-B14F-4D97-AF65-F5344CB8AC3E}">
        <p14:creationId xmlns:p14="http://schemas.microsoft.com/office/powerpoint/2010/main" val="63329274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0" descr="slide title eversource green circle ar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88" y="2"/>
            <a:ext cx="9144001"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31"/>
          <p:cNvSpPr>
            <a:spLocks noChangeShapeType="1"/>
          </p:cNvSpPr>
          <p:nvPr/>
        </p:nvSpPr>
        <p:spPr bwMode="auto">
          <a:xfrm flipH="1">
            <a:off x="0" y="2157413"/>
            <a:ext cx="9144000" cy="0"/>
          </a:xfrm>
          <a:prstGeom prst="line">
            <a:avLst/>
          </a:prstGeom>
          <a:noFill/>
          <a:ln w="38100">
            <a:solidFill>
              <a:srgbClr val="00AEEF"/>
            </a:solidFill>
            <a:round/>
            <a:headEnd/>
            <a:tailEnd/>
          </a:ln>
          <a:extLst>
            <a:ext uri="{909E8E84-426E-40DD-AFC4-6F175D3DCCD1}">
              <a14:hiddenFill xmlns:a14="http://schemas.microsoft.com/office/drawing/2010/main">
                <a:noFill/>
              </a14:hiddenFill>
            </a:ext>
          </a:extLst>
        </p:spPr>
        <p:txBody>
          <a:bodyPr>
            <a:spAutoFit/>
          </a:bodyPr>
          <a:lstStyle/>
          <a:p>
            <a:endParaRPr lang="en-US" sz="1350"/>
          </a:p>
        </p:txBody>
      </p:sp>
      <p:pic>
        <p:nvPicPr>
          <p:cNvPr id="6" name="Picture 32" descr="slide_Eversource_energy_white"/>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6502400" y="908050"/>
            <a:ext cx="2438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3"/>
          <p:cNvSpPr>
            <a:spLocks noChangeArrowheads="1"/>
          </p:cNvSpPr>
          <p:nvPr/>
        </p:nvSpPr>
        <p:spPr bwMode="auto">
          <a:xfrm>
            <a:off x="6708776" y="64272"/>
            <a:ext cx="2435225" cy="300082"/>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1350"/>
          </a:p>
        </p:txBody>
      </p:sp>
      <p:sp>
        <p:nvSpPr>
          <p:cNvPr id="8" name="Line 34"/>
          <p:cNvSpPr>
            <a:spLocks noChangeShapeType="1"/>
          </p:cNvSpPr>
          <p:nvPr/>
        </p:nvSpPr>
        <p:spPr bwMode="auto">
          <a:xfrm flipH="1">
            <a:off x="328614" y="138113"/>
            <a:ext cx="8815387" cy="0"/>
          </a:xfrm>
          <a:prstGeom prst="line">
            <a:avLst/>
          </a:prstGeom>
          <a:noFill/>
          <a:ln w="15875">
            <a:solidFill>
              <a:srgbClr val="00AEEF"/>
            </a:solidFill>
            <a:round/>
            <a:headEnd/>
            <a:tailEnd/>
          </a:ln>
          <a:extLst>
            <a:ext uri="{909E8E84-426E-40DD-AFC4-6F175D3DCCD1}">
              <a14:hiddenFill xmlns:a14="http://schemas.microsoft.com/office/drawing/2010/main">
                <a:noFill/>
              </a14:hiddenFill>
            </a:ext>
          </a:extLst>
        </p:spPr>
        <p:txBody>
          <a:bodyPr>
            <a:spAutoFit/>
          </a:bodyPr>
          <a:lstStyle/>
          <a:p>
            <a:endParaRPr lang="en-US" sz="1350"/>
          </a:p>
        </p:txBody>
      </p:sp>
      <p:sp>
        <p:nvSpPr>
          <p:cNvPr id="581636" name="Rectangle 4"/>
          <p:cNvSpPr>
            <a:spLocks noGrp="1" noChangeArrowheads="1"/>
          </p:cNvSpPr>
          <p:nvPr>
            <p:ph type="ctrTitle"/>
          </p:nvPr>
        </p:nvSpPr>
        <p:spPr>
          <a:xfrm>
            <a:off x="685800" y="2465388"/>
            <a:ext cx="7772400" cy="2171700"/>
          </a:xfrm>
        </p:spPr>
        <p:txBody>
          <a:bodyPr/>
          <a:lstStyle>
            <a:lvl1pPr algn="ctr">
              <a:defRPr sz="2700"/>
            </a:lvl1pPr>
          </a:lstStyle>
          <a:p>
            <a:pPr lvl="0"/>
            <a:r>
              <a:rPr lang="en-US" noProof="0"/>
              <a:t>Click to edit Master title style</a:t>
            </a:r>
          </a:p>
        </p:txBody>
      </p:sp>
      <p:sp>
        <p:nvSpPr>
          <p:cNvPr id="581637" name="Rectangle 5"/>
          <p:cNvSpPr>
            <a:spLocks noGrp="1" noChangeArrowheads="1"/>
          </p:cNvSpPr>
          <p:nvPr>
            <p:ph type="subTitle" idx="1"/>
          </p:nvPr>
        </p:nvSpPr>
        <p:spPr>
          <a:xfrm>
            <a:off x="1371600" y="4845052"/>
            <a:ext cx="6400800" cy="1400175"/>
          </a:xfrm>
        </p:spPr>
        <p:txBody>
          <a:bodyPr/>
          <a:lstStyle>
            <a:lvl1pPr marL="0" indent="0" algn="ctr">
              <a:buFont typeface="Wingdings" pitchFamily="2" charset="2"/>
              <a:buNone/>
              <a:defRPr>
                <a:latin typeface="Verdana" pitchFamily="34" charset="0"/>
              </a:defRPr>
            </a:lvl1pPr>
          </a:lstStyle>
          <a:p>
            <a:pPr lvl="0"/>
            <a:r>
              <a:rPr lang="en-US" noProof="0"/>
              <a:t>Click to edit Master subtitle style</a:t>
            </a:r>
          </a:p>
        </p:txBody>
      </p:sp>
      <p:sp>
        <p:nvSpPr>
          <p:cNvPr id="9" name="Rectangle 6"/>
          <p:cNvSpPr>
            <a:spLocks noGrp="1" noChangeArrowheads="1"/>
          </p:cNvSpPr>
          <p:nvPr>
            <p:ph type="dt" sz="half" idx="10"/>
          </p:nvPr>
        </p:nvSpPr>
        <p:spPr>
          <a:xfrm>
            <a:off x="457200" y="6245225"/>
            <a:ext cx="2133600" cy="476250"/>
          </a:xfrm>
        </p:spPr>
        <p:txBody>
          <a:bodyPr/>
          <a:lstStyle>
            <a:lvl1pPr>
              <a:defRPr/>
            </a:lvl1pPr>
          </a:lstStyle>
          <a:p>
            <a:pPr>
              <a:defRPr/>
            </a:pPr>
            <a:fld id="{C65FB52A-5B05-6240-8E2F-F46823B2674D}" type="datetime8">
              <a:rPr lang="en-US" smtClean="0"/>
              <a:t>10/4/2023 5:01 PM</a:t>
            </a:fld>
            <a:endParaRPr lang="en-US"/>
          </a:p>
        </p:txBody>
      </p:sp>
      <p:sp>
        <p:nvSpPr>
          <p:cNvPr id="10" name="Rectangle 7"/>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11" name="Rectangle 8"/>
          <p:cNvSpPr>
            <a:spLocks noGrp="1" noChangeArrowheads="1"/>
          </p:cNvSpPr>
          <p:nvPr>
            <p:ph type="sldNum" sz="quarter" idx="12"/>
          </p:nvPr>
        </p:nvSpPr>
        <p:spPr>
          <a:xfrm>
            <a:off x="6553200" y="6245225"/>
            <a:ext cx="2133600" cy="476250"/>
          </a:xfrm>
        </p:spPr>
        <p:txBody>
          <a:bodyPr/>
          <a:lstStyle>
            <a:lvl1pPr>
              <a:defRPr/>
            </a:lvl1pPr>
          </a:lstStyle>
          <a:p>
            <a:pPr>
              <a:defRPr/>
            </a:pPr>
            <a:fld id="{4B68766D-945C-43F2-A2F1-49760D64B2E4}" type="slidenum">
              <a:rPr lang="en-US"/>
              <a:pPr>
                <a:defRPr/>
              </a:pPr>
              <a:t>‹#›</a:t>
            </a:fld>
            <a:endParaRPr lang="en-US"/>
          </a:p>
        </p:txBody>
      </p:sp>
    </p:spTree>
    <p:extLst>
      <p:ext uri="{BB962C8B-B14F-4D97-AF65-F5344CB8AC3E}">
        <p14:creationId xmlns:p14="http://schemas.microsoft.com/office/powerpoint/2010/main" val="2104005700"/>
      </p:ext>
    </p:extLst>
  </p:cSld>
  <p:clrMapOvr>
    <a:masterClrMapping/>
  </p:clrMapOvr>
  <p:transition>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fld id="{FBDFCF2A-FA26-474A-93BE-3C5C2FD50A44}" type="datetime8">
              <a:rPr lang="en-US" smtClean="0"/>
              <a:t>10/4/2023 5:01 PM</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ECBCB675-F9B5-4A6C-B463-BD8F633B0C48}" type="slidenum">
              <a:rPr lang="en-US"/>
              <a:pPr>
                <a:defRPr/>
              </a:pPr>
              <a:t>‹#›</a:t>
            </a:fld>
            <a:endParaRPr lang="en-US"/>
          </a:p>
        </p:txBody>
      </p:sp>
    </p:spTree>
    <p:extLst>
      <p:ext uri="{BB962C8B-B14F-4D97-AF65-F5344CB8AC3E}">
        <p14:creationId xmlns:p14="http://schemas.microsoft.com/office/powerpoint/2010/main" val="1037304948"/>
      </p:ext>
    </p:extLst>
  </p:cSld>
  <p:clrMapOvr>
    <a:masterClrMapping/>
  </p:clrMapOvr>
  <p:transition>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fld id="{34CFFB47-1BC1-2F4E-90F2-4A24FB5739E3}" type="datetime8">
              <a:rPr lang="en-US" smtClean="0"/>
              <a:t>10/4/2023 5:01 PM</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385F4DBF-8868-428E-B961-66890586482D}" type="slidenum">
              <a:rPr lang="en-US"/>
              <a:pPr>
                <a:defRPr/>
              </a:pPr>
              <a:t>‹#›</a:t>
            </a:fld>
            <a:endParaRPr lang="en-US"/>
          </a:p>
        </p:txBody>
      </p:sp>
    </p:spTree>
    <p:extLst>
      <p:ext uri="{BB962C8B-B14F-4D97-AF65-F5344CB8AC3E}">
        <p14:creationId xmlns:p14="http://schemas.microsoft.com/office/powerpoint/2010/main" val="355112645"/>
      </p:ext>
    </p:extLst>
  </p:cSld>
  <p:clrMapOvr>
    <a:masterClrMapping/>
  </p:clrMapOvr>
  <p:transition>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524000"/>
            <a:ext cx="3733800" cy="4572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733800" cy="4572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fld id="{9160E82F-6FD4-4243-AEBB-7A2B318A7319}" type="datetime8">
              <a:rPr lang="en-US" smtClean="0"/>
              <a:t>10/4/2023 5:01 PM</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3E093118-3F91-4907-B6CE-F6D7D3FDAFDA}" type="slidenum">
              <a:rPr lang="en-US"/>
              <a:pPr>
                <a:defRPr/>
              </a:pPr>
              <a:t>‹#›</a:t>
            </a:fld>
            <a:endParaRPr lang="en-US"/>
          </a:p>
        </p:txBody>
      </p:sp>
    </p:spTree>
    <p:extLst>
      <p:ext uri="{BB962C8B-B14F-4D97-AF65-F5344CB8AC3E}">
        <p14:creationId xmlns:p14="http://schemas.microsoft.com/office/powerpoint/2010/main" val="3111466409"/>
      </p:ext>
    </p:extLst>
  </p:cSld>
  <p:clrMapOvr>
    <a:masterClrMapping/>
  </p:clrMapOvr>
  <p:transition>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fld id="{E2303209-52A9-AB47-823B-692741BD673C}" type="datetime8">
              <a:rPr lang="en-US" smtClean="0"/>
              <a:t>10/4/2023 5:01 PM</a:t>
            </a:fld>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350268E8-2963-4ABD-8E20-6C51534E06F7}" type="slidenum">
              <a:rPr lang="en-US"/>
              <a:pPr>
                <a:defRPr/>
              </a:pPr>
              <a:t>‹#›</a:t>
            </a:fld>
            <a:endParaRPr lang="en-US"/>
          </a:p>
        </p:txBody>
      </p:sp>
    </p:spTree>
    <p:extLst>
      <p:ext uri="{BB962C8B-B14F-4D97-AF65-F5344CB8AC3E}">
        <p14:creationId xmlns:p14="http://schemas.microsoft.com/office/powerpoint/2010/main" val="1424470449"/>
      </p:ext>
    </p:extLst>
  </p:cSld>
  <p:clrMapOvr>
    <a:masterClrMapping/>
  </p:clrMapOvr>
  <p:transition>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fld id="{6FD31418-8BBF-474B-A3BF-F88E0F3DBBB5}" type="datetime8">
              <a:rPr lang="en-US" smtClean="0"/>
              <a:t>10/4/2023 5:01 PM</a:t>
            </a:fld>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3E24DF9E-0F10-4DE4-BB36-6DB05ECF5A50}" type="slidenum">
              <a:rPr lang="en-US"/>
              <a:pPr>
                <a:defRPr/>
              </a:pPr>
              <a:t>‹#›</a:t>
            </a:fld>
            <a:endParaRPr lang="en-US"/>
          </a:p>
        </p:txBody>
      </p:sp>
    </p:spTree>
    <p:extLst>
      <p:ext uri="{BB962C8B-B14F-4D97-AF65-F5344CB8AC3E}">
        <p14:creationId xmlns:p14="http://schemas.microsoft.com/office/powerpoint/2010/main" val="2397578156"/>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2585BEF8-99E4-4BFE-9971-B3C0E1B5E8FC}" type="slidenum">
              <a:rPr lang="en-US" smtClean="0"/>
              <a:t>‹#›</a:t>
            </a:fld>
            <a:endParaRPr lang="en-US"/>
          </a:p>
        </p:txBody>
      </p:sp>
    </p:spTree>
    <p:extLst>
      <p:ext uri="{BB962C8B-B14F-4D97-AF65-F5344CB8AC3E}">
        <p14:creationId xmlns:p14="http://schemas.microsoft.com/office/powerpoint/2010/main" val="299206652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fld id="{D5F7CEEE-E85F-884D-A00B-C120C33CBB24}" type="datetime8">
              <a:rPr lang="en-US" smtClean="0"/>
              <a:t>10/4/2023 5:01 PM</a:t>
            </a:fld>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CFE7F315-D394-4A8D-9FCB-ACE6130E3B5E}" type="slidenum">
              <a:rPr lang="en-US"/>
              <a:pPr>
                <a:defRPr/>
              </a:pPr>
              <a:t>‹#›</a:t>
            </a:fld>
            <a:endParaRPr lang="en-US"/>
          </a:p>
        </p:txBody>
      </p:sp>
    </p:spTree>
    <p:extLst>
      <p:ext uri="{BB962C8B-B14F-4D97-AF65-F5344CB8AC3E}">
        <p14:creationId xmlns:p14="http://schemas.microsoft.com/office/powerpoint/2010/main" val="3083558331"/>
      </p:ext>
    </p:extLst>
  </p:cSld>
  <p:clrMapOvr>
    <a:masterClrMapping/>
  </p:clrMapOvr>
  <p:transition>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fld id="{E975A495-4761-B044-B199-72F00F354C49}" type="datetime8">
              <a:rPr lang="en-US" smtClean="0"/>
              <a:t>10/4/2023 5:01 PM</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4CE93292-E3EC-4B8F-9F39-6743DED71691}" type="slidenum">
              <a:rPr lang="en-US"/>
              <a:pPr>
                <a:defRPr/>
              </a:pPr>
              <a:t>‹#›</a:t>
            </a:fld>
            <a:endParaRPr lang="en-US"/>
          </a:p>
        </p:txBody>
      </p:sp>
    </p:spTree>
    <p:extLst>
      <p:ext uri="{BB962C8B-B14F-4D97-AF65-F5344CB8AC3E}">
        <p14:creationId xmlns:p14="http://schemas.microsoft.com/office/powerpoint/2010/main" val="847310320"/>
      </p:ext>
    </p:extLst>
  </p:cSld>
  <p:clrMapOvr>
    <a:masterClrMapping/>
  </p:clrMapOvr>
  <p:transition>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fld id="{F5BA9B95-BB0F-2049-A109-52237A783BD5}" type="datetime8">
              <a:rPr lang="en-US" smtClean="0"/>
              <a:t>10/4/2023 5:01 PM</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8F4DF6C9-F3D3-45BA-A919-D231CF403BE4}" type="slidenum">
              <a:rPr lang="en-US"/>
              <a:pPr>
                <a:defRPr/>
              </a:pPr>
              <a:t>‹#›</a:t>
            </a:fld>
            <a:endParaRPr lang="en-US"/>
          </a:p>
        </p:txBody>
      </p:sp>
    </p:spTree>
    <p:extLst>
      <p:ext uri="{BB962C8B-B14F-4D97-AF65-F5344CB8AC3E}">
        <p14:creationId xmlns:p14="http://schemas.microsoft.com/office/powerpoint/2010/main" val="3048791009"/>
      </p:ext>
    </p:extLst>
  </p:cSld>
  <p:clrMapOvr>
    <a:masterClrMapping/>
  </p:clrMapOvr>
  <p:transition>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fld id="{D15164EF-2B9D-FC4F-AF11-3175D4C98FDB}" type="datetime8">
              <a:rPr lang="en-US" smtClean="0"/>
              <a:t>10/4/2023 5:01 PM</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F8368163-78BB-425D-96E1-19F07733591E}" type="slidenum">
              <a:rPr lang="en-US"/>
              <a:pPr>
                <a:defRPr/>
              </a:pPr>
              <a:t>‹#›</a:t>
            </a:fld>
            <a:endParaRPr lang="en-US"/>
          </a:p>
        </p:txBody>
      </p:sp>
    </p:spTree>
    <p:extLst>
      <p:ext uri="{BB962C8B-B14F-4D97-AF65-F5344CB8AC3E}">
        <p14:creationId xmlns:p14="http://schemas.microsoft.com/office/powerpoint/2010/main" val="2818929360"/>
      </p:ext>
    </p:extLst>
  </p:cSld>
  <p:clrMapOvr>
    <a:masterClrMapping/>
  </p:clrMapOvr>
  <p:transition>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9051" y="277815"/>
            <a:ext cx="2012950" cy="58181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3" y="277815"/>
            <a:ext cx="5888037" cy="58181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fld id="{64392F83-C33E-C542-8906-74F28CA0BB84}" type="datetime8">
              <a:rPr lang="en-US" smtClean="0"/>
              <a:t>10/4/2023 5:01 PM</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79497713-6AC8-4B3D-BB68-10A431A6033A}" type="slidenum">
              <a:rPr lang="en-US"/>
              <a:pPr>
                <a:defRPr/>
              </a:pPr>
              <a:t>‹#›</a:t>
            </a:fld>
            <a:endParaRPr lang="en-US"/>
          </a:p>
        </p:txBody>
      </p:sp>
    </p:spTree>
    <p:extLst>
      <p:ext uri="{BB962C8B-B14F-4D97-AF65-F5344CB8AC3E}">
        <p14:creationId xmlns:p14="http://schemas.microsoft.com/office/powerpoint/2010/main" val="1436720493"/>
      </p:ext>
    </p:extLst>
  </p:cSld>
  <p:clrMapOvr>
    <a:masterClrMapping/>
  </p:clrMapOvr>
  <p:transition>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3726" y="762000"/>
            <a:ext cx="8093075" cy="519113"/>
          </a:xfrm>
        </p:spPr>
        <p:txBody>
          <a:bodyPr/>
          <a:lstStyle/>
          <a:p>
            <a:r>
              <a:rPr lang="en-US"/>
              <a:t>Click to edit Master title style</a:t>
            </a:r>
          </a:p>
        </p:txBody>
      </p:sp>
      <p:sp>
        <p:nvSpPr>
          <p:cNvPr id="3" name="Content Placeholder 2"/>
          <p:cNvSpPr>
            <a:spLocks noGrp="1"/>
          </p:cNvSpPr>
          <p:nvPr>
            <p:ph sz="half" idx="1"/>
          </p:nvPr>
        </p:nvSpPr>
        <p:spPr>
          <a:xfrm>
            <a:off x="59372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14876"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fld id="{52FC274F-9631-5B43-BDFD-F13B876AFDB6}" type="datetime8">
              <a:rPr lang="en-US" smtClean="0"/>
              <a:t>10/4/2023 5:01 PM</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6FF7B9EF-0A1D-4EFB-A84C-C39623F50D34}" type="slidenum">
              <a:rPr lang="en-US"/>
              <a:pPr>
                <a:defRPr/>
              </a:pPr>
              <a:t>‹#›</a:t>
            </a:fld>
            <a:endParaRPr lang="en-US"/>
          </a:p>
        </p:txBody>
      </p:sp>
    </p:spTree>
    <p:extLst>
      <p:ext uri="{BB962C8B-B14F-4D97-AF65-F5344CB8AC3E}">
        <p14:creationId xmlns:p14="http://schemas.microsoft.com/office/powerpoint/2010/main" val="37516300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0" descr="slide title eversource green circle ar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88" y="2"/>
            <a:ext cx="9144001"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31"/>
          <p:cNvSpPr>
            <a:spLocks noChangeShapeType="1"/>
          </p:cNvSpPr>
          <p:nvPr/>
        </p:nvSpPr>
        <p:spPr bwMode="auto">
          <a:xfrm flipH="1">
            <a:off x="0" y="2157413"/>
            <a:ext cx="9144000" cy="0"/>
          </a:xfrm>
          <a:prstGeom prst="line">
            <a:avLst/>
          </a:prstGeom>
          <a:noFill/>
          <a:ln w="38100">
            <a:solidFill>
              <a:srgbClr val="00AEEF"/>
            </a:solidFill>
            <a:round/>
            <a:headEnd/>
            <a:tailEnd/>
          </a:ln>
          <a:extLst>
            <a:ext uri="{909E8E84-426E-40DD-AFC4-6F175D3DCCD1}">
              <a14:hiddenFill xmlns:a14="http://schemas.microsoft.com/office/drawing/2010/main">
                <a:noFill/>
              </a14:hiddenFill>
            </a:ext>
          </a:extLst>
        </p:spPr>
        <p:txBody>
          <a:bodyPr>
            <a:spAutoFit/>
          </a:bodyPr>
          <a:lstStyle/>
          <a:p>
            <a:endParaRPr lang="en-US" sz="1350"/>
          </a:p>
        </p:txBody>
      </p:sp>
      <p:pic>
        <p:nvPicPr>
          <p:cNvPr id="6" name="Picture 32" descr="slide_Eversource_energy_white"/>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6502400" y="908050"/>
            <a:ext cx="2438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3"/>
          <p:cNvSpPr>
            <a:spLocks noChangeArrowheads="1"/>
          </p:cNvSpPr>
          <p:nvPr/>
        </p:nvSpPr>
        <p:spPr bwMode="auto">
          <a:xfrm>
            <a:off x="6708776" y="64272"/>
            <a:ext cx="2435225" cy="300082"/>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1350"/>
          </a:p>
        </p:txBody>
      </p:sp>
      <p:sp>
        <p:nvSpPr>
          <p:cNvPr id="8" name="Line 34"/>
          <p:cNvSpPr>
            <a:spLocks noChangeShapeType="1"/>
          </p:cNvSpPr>
          <p:nvPr/>
        </p:nvSpPr>
        <p:spPr bwMode="auto">
          <a:xfrm flipH="1">
            <a:off x="328614" y="138113"/>
            <a:ext cx="8815387" cy="0"/>
          </a:xfrm>
          <a:prstGeom prst="line">
            <a:avLst/>
          </a:prstGeom>
          <a:noFill/>
          <a:ln w="15875">
            <a:solidFill>
              <a:srgbClr val="00AEEF"/>
            </a:solidFill>
            <a:round/>
            <a:headEnd/>
            <a:tailEnd/>
          </a:ln>
          <a:extLst>
            <a:ext uri="{909E8E84-426E-40DD-AFC4-6F175D3DCCD1}">
              <a14:hiddenFill xmlns:a14="http://schemas.microsoft.com/office/drawing/2010/main">
                <a:noFill/>
              </a14:hiddenFill>
            </a:ext>
          </a:extLst>
        </p:spPr>
        <p:txBody>
          <a:bodyPr>
            <a:spAutoFit/>
          </a:bodyPr>
          <a:lstStyle/>
          <a:p>
            <a:endParaRPr lang="en-US" sz="1350"/>
          </a:p>
        </p:txBody>
      </p:sp>
      <p:sp>
        <p:nvSpPr>
          <p:cNvPr id="581636" name="Rectangle 4"/>
          <p:cNvSpPr>
            <a:spLocks noGrp="1" noChangeArrowheads="1"/>
          </p:cNvSpPr>
          <p:nvPr>
            <p:ph type="ctrTitle"/>
          </p:nvPr>
        </p:nvSpPr>
        <p:spPr>
          <a:xfrm>
            <a:off x="685800" y="2465388"/>
            <a:ext cx="7772400" cy="2171700"/>
          </a:xfrm>
        </p:spPr>
        <p:txBody>
          <a:bodyPr/>
          <a:lstStyle>
            <a:lvl1pPr algn="ctr">
              <a:defRPr sz="2700"/>
            </a:lvl1pPr>
          </a:lstStyle>
          <a:p>
            <a:pPr lvl="0"/>
            <a:r>
              <a:rPr lang="en-US" noProof="0"/>
              <a:t>Click to edit Master title style</a:t>
            </a:r>
          </a:p>
        </p:txBody>
      </p:sp>
      <p:sp>
        <p:nvSpPr>
          <p:cNvPr id="581637" name="Rectangle 5"/>
          <p:cNvSpPr>
            <a:spLocks noGrp="1" noChangeArrowheads="1"/>
          </p:cNvSpPr>
          <p:nvPr>
            <p:ph type="subTitle" idx="1"/>
          </p:nvPr>
        </p:nvSpPr>
        <p:spPr>
          <a:xfrm>
            <a:off x="1371600" y="4845052"/>
            <a:ext cx="6400800" cy="1400175"/>
          </a:xfrm>
        </p:spPr>
        <p:txBody>
          <a:bodyPr/>
          <a:lstStyle>
            <a:lvl1pPr marL="0" indent="0" algn="ctr">
              <a:buFont typeface="Wingdings" pitchFamily="2" charset="2"/>
              <a:buNone/>
              <a:defRPr>
                <a:latin typeface="Verdana" pitchFamily="34" charset="0"/>
              </a:defRPr>
            </a:lvl1pPr>
          </a:lstStyle>
          <a:p>
            <a:pPr lvl="0"/>
            <a:r>
              <a:rPr lang="en-US" noProof="0"/>
              <a:t>Click to edit Master subtitle style</a:t>
            </a:r>
          </a:p>
        </p:txBody>
      </p:sp>
      <p:sp>
        <p:nvSpPr>
          <p:cNvPr id="9" name="Rectangle 6"/>
          <p:cNvSpPr>
            <a:spLocks noGrp="1" noChangeArrowheads="1"/>
          </p:cNvSpPr>
          <p:nvPr>
            <p:ph type="dt" sz="half" idx="10"/>
          </p:nvPr>
        </p:nvSpPr>
        <p:spPr>
          <a:xfrm>
            <a:off x="457200" y="6245225"/>
            <a:ext cx="2133600" cy="476250"/>
          </a:xfrm>
        </p:spPr>
        <p:txBody>
          <a:bodyPr/>
          <a:lstStyle>
            <a:lvl1pPr>
              <a:defRPr/>
            </a:lvl1pPr>
          </a:lstStyle>
          <a:p>
            <a:pPr>
              <a:defRPr/>
            </a:pPr>
            <a:fld id="{C65FB52A-5B05-6240-8E2F-F46823B2674D}" type="datetime8">
              <a:rPr lang="en-US" smtClean="0"/>
              <a:t>10/4/2023 5:01 PM</a:t>
            </a:fld>
            <a:endParaRPr lang="en-US"/>
          </a:p>
        </p:txBody>
      </p:sp>
      <p:sp>
        <p:nvSpPr>
          <p:cNvPr id="10" name="Rectangle 7"/>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11" name="Rectangle 8"/>
          <p:cNvSpPr>
            <a:spLocks noGrp="1" noChangeArrowheads="1"/>
          </p:cNvSpPr>
          <p:nvPr>
            <p:ph type="sldNum" sz="quarter" idx="12"/>
          </p:nvPr>
        </p:nvSpPr>
        <p:spPr>
          <a:xfrm>
            <a:off x="6553200" y="6245225"/>
            <a:ext cx="2133600" cy="476250"/>
          </a:xfrm>
        </p:spPr>
        <p:txBody>
          <a:bodyPr/>
          <a:lstStyle>
            <a:lvl1pPr>
              <a:defRPr/>
            </a:lvl1pPr>
          </a:lstStyle>
          <a:p>
            <a:pPr>
              <a:defRPr/>
            </a:pPr>
            <a:fld id="{4B68766D-945C-43F2-A2F1-49760D64B2E4}" type="slidenum">
              <a:rPr lang="en-US"/>
              <a:pPr>
                <a:defRPr/>
              </a:pPr>
              <a:t>‹#›</a:t>
            </a:fld>
            <a:endParaRPr lang="en-US"/>
          </a:p>
        </p:txBody>
      </p:sp>
    </p:spTree>
    <p:extLst>
      <p:ext uri="{BB962C8B-B14F-4D97-AF65-F5344CB8AC3E}">
        <p14:creationId xmlns:p14="http://schemas.microsoft.com/office/powerpoint/2010/main" val="3427737034"/>
      </p:ext>
    </p:extLst>
  </p:cSld>
  <p:clrMapOvr>
    <a:masterClrMapping/>
  </p:clrMapOvr>
  <p:transition>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fld id="{FBDFCF2A-FA26-474A-93BE-3C5C2FD50A44}" type="datetime8">
              <a:rPr lang="en-US" smtClean="0"/>
              <a:t>10/4/2023 5:01 PM</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ECBCB675-F9B5-4A6C-B463-BD8F633B0C48}" type="slidenum">
              <a:rPr lang="en-US"/>
              <a:pPr>
                <a:defRPr/>
              </a:pPr>
              <a:t>‹#›</a:t>
            </a:fld>
            <a:endParaRPr lang="en-US"/>
          </a:p>
        </p:txBody>
      </p:sp>
    </p:spTree>
    <p:extLst>
      <p:ext uri="{BB962C8B-B14F-4D97-AF65-F5344CB8AC3E}">
        <p14:creationId xmlns:p14="http://schemas.microsoft.com/office/powerpoint/2010/main" val="1004367241"/>
      </p:ext>
    </p:extLst>
  </p:cSld>
  <p:clrMapOvr>
    <a:masterClrMapping/>
  </p:clrMapOvr>
  <p:transition>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fld id="{34CFFB47-1BC1-2F4E-90F2-4A24FB5739E3}" type="datetime8">
              <a:rPr lang="en-US" smtClean="0"/>
              <a:t>10/4/2023 5:01 PM</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385F4DBF-8868-428E-B961-66890586482D}" type="slidenum">
              <a:rPr lang="en-US"/>
              <a:pPr>
                <a:defRPr/>
              </a:pPr>
              <a:t>‹#›</a:t>
            </a:fld>
            <a:endParaRPr lang="en-US"/>
          </a:p>
        </p:txBody>
      </p:sp>
    </p:spTree>
    <p:extLst>
      <p:ext uri="{BB962C8B-B14F-4D97-AF65-F5344CB8AC3E}">
        <p14:creationId xmlns:p14="http://schemas.microsoft.com/office/powerpoint/2010/main" val="1868950614"/>
      </p:ext>
    </p:extLst>
  </p:cSld>
  <p:clrMapOvr>
    <a:masterClrMapping/>
  </p:clrMapOvr>
  <p:transition>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524000"/>
            <a:ext cx="3733800" cy="4572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733800" cy="4572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fld id="{9160E82F-6FD4-4243-AEBB-7A2B318A7319}" type="datetime8">
              <a:rPr lang="en-US" smtClean="0"/>
              <a:t>10/4/2023 5:01 PM</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3E093118-3F91-4907-B6CE-F6D7D3FDAFDA}" type="slidenum">
              <a:rPr lang="en-US"/>
              <a:pPr>
                <a:defRPr/>
              </a:pPr>
              <a:t>‹#›</a:t>
            </a:fld>
            <a:endParaRPr lang="en-US"/>
          </a:p>
        </p:txBody>
      </p:sp>
    </p:spTree>
    <p:extLst>
      <p:ext uri="{BB962C8B-B14F-4D97-AF65-F5344CB8AC3E}">
        <p14:creationId xmlns:p14="http://schemas.microsoft.com/office/powerpoint/2010/main" val="752790467"/>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322"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1661"/>
            </a:lvl1pPr>
            <a:lvl2pPr marL="377883" indent="0">
              <a:buNone/>
              <a:defRPr sz="1500"/>
            </a:lvl2pPr>
            <a:lvl3pPr marL="755767" indent="0">
              <a:buNone/>
              <a:defRPr sz="1340"/>
            </a:lvl3pPr>
            <a:lvl4pPr marL="1133650" indent="0">
              <a:buNone/>
              <a:defRPr sz="1178"/>
            </a:lvl4pPr>
            <a:lvl5pPr marL="1511534" indent="0">
              <a:buNone/>
              <a:defRPr sz="1178"/>
            </a:lvl5pPr>
            <a:lvl6pPr marL="1889417" indent="0">
              <a:buNone/>
              <a:defRPr sz="1178"/>
            </a:lvl6pPr>
            <a:lvl7pPr marL="2267300" indent="0">
              <a:buNone/>
              <a:defRPr sz="1178"/>
            </a:lvl7pPr>
            <a:lvl8pPr marL="2645183" indent="0">
              <a:buNone/>
              <a:defRPr sz="1178"/>
            </a:lvl8pPr>
            <a:lvl9pPr marL="3023067" indent="0">
              <a:buNone/>
              <a:defRPr sz="1178"/>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2585BEF8-99E4-4BFE-9971-B3C0E1B5E8FC}" type="slidenum">
              <a:rPr lang="en-US" smtClean="0"/>
              <a:t>‹#›</a:t>
            </a:fld>
            <a:endParaRPr lang="en-US"/>
          </a:p>
        </p:txBody>
      </p:sp>
    </p:spTree>
    <p:extLst>
      <p:ext uri="{BB962C8B-B14F-4D97-AF65-F5344CB8AC3E}">
        <p14:creationId xmlns:p14="http://schemas.microsoft.com/office/powerpoint/2010/main" val="417084139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fld id="{E2303209-52A9-AB47-823B-692741BD673C}" type="datetime8">
              <a:rPr lang="en-US" smtClean="0"/>
              <a:t>10/4/2023 5:01 PM</a:t>
            </a:fld>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350268E8-2963-4ABD-8E20-6C51534E06F7}" type="slidenum">
              <a:rPr lang="en-US"/>
              <a:pPr>
                <a:defRPr/>
              </a:pPr>
              <a:t>‹#›</a:t>
            </a:fld>
            <a:endParaRPr lang="en-US"/>
          </a:p>
        </p:txBody>
      </p:sp>
    </p:spTree>
    <p:extLst>
      <p:ext uri="{BB962C8B-B14F-4D97-AF65-F5344CB8AC3E}">
        <p14:creationId xmlns:p14="http://schemas.microsoft.com/office/powerpoint/2010/main" val="77226731"/>
      </p:ext>
    </p:extLst>
  </p:cSld>
  <p:clrMapOvr>
    <a:masterClrMapping/>
  </p:clrMapOvr>
  <p:transition>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fld id="{6FD31418-8BBF-474B-A3BF-F88E0F3DBBB5}" type="datetime8">
              <a:rPr lang="en-US" smtClean="0"/>
              <a:t>10/4/2023 5:01 PM</a:t>
            </a:fld>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3E24DF9E-0F10-4DE4-BB36-6DB05ECF5A50}" type="slidenum">
              <a:rPr lang="en-US"/>
              <a:pPr>
                <a:defRPr/>
              </a:pPr>
              <a:t>‹#›</a:t>
            </a:fld>
            <a:endParaRPr lang="en-US"/>
          </a:p>
        </p:txBody>
      </p:sp>
    </p:spTree>
    <p:extLst>
      <p:ext uri="{BB962C8B-B14F-4D97-AF65-F5344CB8AC3E}">
        <p14:creationId xmlns:p14="http://schemas.microsoft.com/office/powerpoint/2010/main" val="2105133332"/>
      </p:ext>
    </p:extLst>
  </p:cSld>
  <p:clrMapOvr>
    <a:masterClrMapping/>
  </p:clrMapOvr>
  <p:transition>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fld id="{D5F7CEEE-E85F-884D-A00B-C120C33CBB24}" type="datetime8">
              <a:rPr lang="en-US" smtClean="0"/>
              <a:t>10/4/2023 5:01 PM</a:t>
            </a:fld>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CFE7F315-D394-4A8D-9FCB-ACE6130E3B5E}" type="slidenum">
              <a:rPr lang="en-US"/>
              <a:pPr>
                <a:defRPr/>
              </a:pPr>
              <a:t>‹#›</a:t>
            </a:fld>
            <a:endParaRPr lang="en-US"/>
          </a:p>
        </p:txBody>
      </p:sp>
    </p:spTree>
    <p:extLst>
      <p:ext uri="{BB962C8B-B14F-4D97-AF65-F5344CB8AC3E}">
        <p14:creationId xmlns:p14="http://schemas.microsoft.com/office/powerpoint/2010/main" val="239322381"/>
      </p:ext>
    </p:extLst>
  </p:cSld>
  <p:clrMapOvr>
    <a:masterClrMapping/>
  </p:clrMapOvr>
  <p:transition>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fld id="{E975A495-4761-B044-B199-72F00F354C49}" type="datetime8">
              <a:rPr lang="en-US" smtClean="0"/>
              <a:t>10/4/2023 5:01 PM</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4CE93292-E3EC-4B8F-9F39-6743DED71691}" type="slidenum">
              <a:rPr lang="en-US"/>
              <a:pPr>
                <a:defRPr/>
              </a:pPr>
              <a:t>‹#›</a:t>
            </a:fld>
            <a:endParaRPr lang="en-US"/>
          </a:p>
        </p:txBody>
      </p:sp>
    </p:spTree>
    <p:extLst>
      <p:ext uri="{BB962C8B-B14F-4D97-AF65-F5344CB8AC3E}">
        <p14:creationId xmlns:p14="http://schemas.microsoft.com/office/powerpoint/2010/main" val="3910446782"/>
      </p:ext>
    </p:extLst>
  </p:cSld>
  <p:clrMapOvr>
    <a:masterClrMapping/>
  </p:clrMapOvr>
  <p:transition>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fld id="{F5BA9B95-BB0F-2049-A109-52237A783BD5}" type="datetime8">
              <a:rPr lang="en-US" smtClean="0"/>
              <a:t>10/4/2023 5:01 PM</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8F4DF6C9-F3D3-45BA-A919-D231CF403BE4}" type="slidenum">
              <a:rPr lang="en-US"/>
              <a:pPr>
                <a:defRPr/>
              </a:pPr>
              <a:t>‹#›</a:t>
            </a:fld>
            <a:endParaRPr lang="en-US"/>
          </a:p>
        </p:txBody>
      </p:sp>
    </p:spTree>
    <p:extLst>
      <p:ext uri="{BB962C8B-B14F-4D97-AF65-F5344CB8AC3E}">
        <p14:creationId xmlns:p14="http://schemas.microsoft.com/office/powerpoint/2010/main" val="4205777766"/>
      </p:ext>
    </p:extLst>
  </p:cSld>
  <p:clrMapOvr>
    <a:masterClrMapping/>
  </p:clrMapOvr>
  <p:transition>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fld id="{D15164EF-2B9D-FC4F-AF11-3175D4C98FDB}" type="datetime8">
              <a:rPr lang="en-US" smtClean="0"/>
              <a:t>10/4/2023 5:01 PM</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F8368163-78BB-425D-96E1-19F07733591E}" type="slidenum">
              <a:rPr lang="en-US"/>
              <a:pPr>
                <a:defRPr/>
              </a:pPr>
              <a:t>‹#›</a:t>
            </a:fld>
            <a:endParaRPr lang="en-US"/>
          </a:p>
        </p:txBody>
      </p:sp>
    </p:spTree>
    <p:extLst>
      <p:ext uri="{BB962C8B-B14F-4D97-AF65-F5344CB8AC3E}">
        <p14:creationId xmlns:p14="http://schemas.microsoft.com/office/powerpoint/2010/main" val="460907545"/>
      </p:ext>
    </p:extLst>
  </p:cSld>
  <p:clrMapOvr>
    <a:masterClrMapping/>
  </p:clrMapOvr>
  <p:transition>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9051" y="277815"/>
            <a:ext cx="2012950" cy="58181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3" y="277815"/>
            <a:ext cx="5888037" cy="58181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fld id="{64392F83-C33E-C542-8906-74F28CA0BB84}" type="datetime8">
              <a:rPr lang="en-US" smtClean="0"/>
              <a:t>10/4/2023 5:01 PM</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79497713-6AC8-4B3D-BB68-10A431A6033A}" type="slidenum">
              <a:rPr lang="en-US"/>
              <a:pPr>
                <a:defRPr/>
              </a:pPr>
              <a:t>‹#›</a:t>
            </a:fld>
            <a:endParaRPr lang="en-US"/>
          </a:p>
        </p:txBody>
      </p:sp>
    </p:spTree>
    <p:extLst>
      <p:ext uri="{BB962C8B-B14F-4D97-AF65-F5344CB8AC3E}">
        <p14:creationId xmlns:p14="http://schemas.microsoft.com/office/powerpoint/2010/main" val="2514904943"/>
      </p:ext>
    </p:extLst>
  </p:cSld>
  <p:clrMapOvr>
    <a:masterClrMapping/>
  </p:clrMapOvr>
  <p:transition>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3726" y="762000"/>
            <a:ext cx="8093075" cy="519113"/>
          </a:xfrm>
        </p:spPr>
        <p:txBody>
          <a:bodyPr/>
          <a:lstStyle/>
          <a:p>
            <a:r>
              <a:rPr lang="en-US"/>
              <a:t>Click to edit Master title style</a:t>
            </a:r>
          </a:p>
        </p:txBody>
      </p:sp>
      <p:sp>
        <p:nvSpPr>
          <p:cNvPr id="3" name="Content Placeholder 2"/>
          <p:cNvSpPr>
            <a:spLocks noGrp="1"/>
          </p:cNvSpPr>
          <p:nvPr>
            <p:ph sz="half" idx="1"/>
          </p:nvPr>
        </p:nvSpPr>
        <p:spPr>
          <a:xfrm>
            <a:off x="59372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14876"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fld id="{52FC274F-9631-5B43-BDFD-F13B876AFDB6}" type="datetime8">
              <a:rPr lang="en-US" smtClean="0"/>
              <a:t>10/4/2023 5:01 PM</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6FF7B9EF-0A1D-4EFB-A84C-C39623F50D34}" type="slidenum">
              <a:rPr lang="en-US"/>
              <a:pPr>
                <a:defRPr/>
              </a:pPr>
              <a:t>‹#›</a:t>
            </a:fld>
            <a:endParaRPr lang="en-US"/>
          </a:p>
        </p:txBody>
      </p:sp>
    </p:spTree>
    <p:extLst>
      <p:ext uri="{BB962C8B-B14F-4D97-AF65-F5344CB8AC3E}">
        <p14:creationId xmlns:p14="http://schemas.microsoft.com/office/powerpoint/2010/main" val="18304677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0" descr="slide title eversource green circle ar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88" y="2"/>
            <a:ext cx="9144001"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31"/>
          <p:cNvSpPr>
            <a:spLocks noChangeShapeType="1"/>
          </p:cNvSpPr>
          <p:nvPr/>
        </p:nvSpPr>
        <p:spPr bwMode="auto">
          <a:xfrm flipH="1">
            <a:off x="0" y="2157413"/>
            <a:ext cx="9144000" cy="0"/>
          </a:xfrm>
          <a:prstGeom prst="line">
            <a:avLst/>
          </a:prstGeom>
          <a:noFill/>
          <a:ln w="38100">
            <a:solidFill>
              <a:srgbClr val="00AEEF"/>
            </a:solidFill>
            <a:round/>
            <a:headEnd/>
            <a:tailEnd/>
          </a:ln>
          <a:extLst>
            <a:ext uri="{909E8E84-426E-40DD-AFC4-6F175D3DCCD1}">
              <a14:hiddenFill xmlns:a14="http://schemas.microsoft.com/office/drawing/2010/main">
                <a:noFill/>
              </a14:hiddenFill>
            </a:ext>
          </a:extLst>
        </p:spPr>
        <p:txBody>
          <a:bodyPr>
            <a:spAutoFit/>
          </a:bodyPr>
          <a:lstStyle/>
          <a:p>
            <a:endParaRPr lang="en-US" sz="1350"/>
          </a:p>
        </p:txBody>
      </p:sp>
      <p:pic>
        <p:nvPicPr>
          <p:cNvPr id="6" name="Picture 32" descr="slide_Eversource_energy_white"/>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6502400" y="908050"/>
            <a:ext cx="2438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3"/>
          <p:cNvSpPr>
            <a:spLocks noChangeArrowheads="1"/>
          </p:cNvSpPr>
          <p:nvPr/>
        </p:nvSpPr>
        <p:spPr bwMode="auto">
          <a:xfrm>
            <a:off x="6708776" y="64272"/>
            <a:ext cx="2435225" cy="300082"/>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1350"/>
          </a:p>
        </p:txBody>
      </p:sp>
      <p:sp>
        <p:nvSpPr>
          <p:cNvPr id="8" name="Line 34"/>
          <p:cNvSpPr>
            <a:spLocks noChangeShapeType="1"/>
          </p:cNvSpPr>
          <p:nvPr/>
        </p:nvSpPr>
        <p:spPr bwMode="auto">
          <a:xfrm flipH="1">
            <a:off x="328614" y="138113"/>
            <a:ext cx="8815387" cy="0"/>
          </a:xfrm>
          <a:prstGeom prst="line">
            <a:avLst/>
          </a:prstGeom>
          <a:noFill/>
          <a:ln w="15875">
            <a:solidFill>
              <a:srgbClr val="00AEEF"/>
            </a:solidFill>
            <a:round/>
            <a:headEnd/>
            <a:tailEnd/>
          </a:ln>
          <a:extLst>
            <a:ext uri="{909E8E84-426E-40DD-AFC4-6F175D3DCCD1}">
              <a14:hiddenFill xmlns:a14="http://schemas.microsoft.com/office/drawing/2010/main">
                <a:noFill/>
              </a14:hiddenFill>
            </a:ext>
          </a:extLst>
        </p:spPr>
        <p:txBody>
          <a:bodyPr>
            <a:spAutoFit/>
          </a:bodyPr>
          <a:lstStyle/>
          <a:p>
            <a:endParaRPr lang="en-US" sz="1350"/>
          </a:p>
        </p:txBody>
      </p:sp>
      <p:sp>
        <p:nvSpPr>
          <p:cNvPr id="581636" name="Rectangle 4"/>
          <p:cNvSpPr>
            <a:spLocks noGrp="1" noChangeArrowheads="1"/>
          </p:cNvSpPr>
          <p:nvPr>
            <p:ph type="ctrTitle"/>
          </p:nvPr>
        </p:nvSpPr>
        <p:spPr>
          <a:xfrm>
            <a:off x="685800" y="2465388"/>
            <a:ext cx="7772400" cy="2171700"/>
          </a:xfrm>
        </p:spPr>
        <p:txBody>
          <a:bodyPr/>
          <a:lstStyle>
            <a:lvl1pPr algn="ctr">
              <a:defRPr sz="2700"/>
            </a:lvl1pPr>
          </a:lstStyle>
          <a:p>
            <a:pPr lvl="0"/>
            <a:r>
              <a:rPr lang="en-US" noProof="0"/>
              <a:t>Click to edit Master title style</a:t>
            </a:r>
          </a:p>
        </p:txBody>
      </p:sp>
      <p:sp>
        <p:nvSpPr>
          <p:cNvPr id="581637" name="Rectangle 5"/>
          <p:cNvSpPr>
            <a:spLocks noGrp="1" noChangeArrowheads="1"/>
          </p:cNvSpPr>
          <p:nvPr>
            <p:ph type="subTitle" idx="1"/>
          </p:nvPr>
        </p:nvSpPr>
        <p:spPr>
          <a:xfrm>
            <a:off x="1371600" y="4845052"/>
            <a:ext cx="6400800" cy="1400175"/>
          </a:xfrm>
        </p:spPr>
        <p:txBody>
          <a:bodyPr/>
          <a:lstStyle>
            <a:lvl1pPr marL="0" indent="0" algn="ctr">
              <a:buFont typeface="Wingdings" pitchFamily="2" charset="2"/>
              <a:buNone/>
              <a:defRPr>
                <a:latin typeface="Verdana" pitchFamily="34" charset="0"/>
              </a:defRPr>
            </a:lvl1pPr>
          </a:lstStyle>
          <a:p>
            <a:pPr lvl="0"/>
            <a:r>
              <a:rPr lang="en-US" noProof="0"/>
              <a:t>Click to edit Master subtitle style</a:t>
            </a:r>
          </a:p>
        </p:txBody>
      </p:sp>
      <p:sp>
        <p:nvSpPr>
          <p:cNvPr id="9" name="Rectangle 6"/>
          <p:cNvSpPr>
            <a:spLocks noGrp="1" noChangeArrowheads="1"/>
          </p:cNvSpPr>
          <p:nvPr>
            <p:ph type="dt" sz="half" idx="10"/>
          </p:nvPr>
        </p:nvSpPr>
        <p:spPr>
          <a:xfrm>
            <a:off x="457200" y="6245225"/>
            <a:ext cx="2133600" cy="476250"/>
          </a:xfrm>
        </p:spPr>
        <p:txBody>
          <a:bodyPr/>
          <a:lstStyle>
            <a:lvl1pPr>
              <a:defRPr/>
            </a:lvl1pPr>
          </a:lstStyle>
          <a:p>
            <a:pPr>
              <a:defRPr/>
            </a:pPr>
            <a:fld id="{C65FB52A-5B05-6240-8E2F-F46823B2674D}" type="datetime8">
              <a:rPr lang="en-US" smtClean="0"/>
              <a:t>10/4/2023 5:01 PM</a:t>
            </a:fld>
            <a:endParaRPr lang="en-US"/>
          </a:p>
        </p:txBody>
      </p:sp>
      <p:sp>
        <p:nvSpPr>
          <p:cNvPr id="10" name="Rectangle 7"/>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11" name="Rectangle 8"/>
          <p:cNvSpPr>
            <a:spLocks noGrp="1" noChangeArrowheads="1"/>
          </p:cNvSpPr>
          <p:nvPr>
            <p:ph type="sldNum" sz="quarter" idx="12"/>
          </p:nvPr>
        </p:nvSpPr>
        <p:spPr>
          <a:xfrm>
            <a:off x="6553200" y="6245225"/>
            <a:ext cx="2133600" cy="476250"/>
          </a:xfrm>
        </p:spPr>
        <p:txBody>
          <a:bodyPr/>
          <a:lstStyle>
            <a:lvl1pPr>
              <a:defRPr/>
            </a:lvl1pPr>
          </a:lstStyle>
          <a:p>
            <a:pPr>
              <a:defRPr/>
            </a:pPr>
            <a:fld id="{4B68766D-945C-43F2-A2F1-49760D64B2E4}" type="slidenum">
              <a:rPr lang="en-US"/>
              <a:pPr>
                <a:defRPr/>
              </a:pPr>
              <a:t>‹#›</a:t>
            </a:fld>
            <a:endParaRPr lang="en-US"/>
          </a:p>
        </p:txBody>
      </p:sp>
    </p:spTree>
    <p:extLst>
      <p:ext uri="{BB962C8B-B14F-4D97-AF65-F5344CB8AC3E}">
        <p14:creationId xmlns:p14="http://schemas.microsoft.com/office/powerpoint/2010/main" val="1977522624"/>
      </p:ext>
    </p:extLst>
  </p:cSld>
  <p:clrMapOvr>
    <a:masterClrMapping/>
  </p:clrMapOvr>
  <p:transition>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fld id="{FBDFCF2A-FA26-474A-93BE-3C5C2FD50A44}" type="datetime8">
              <a:rPr lang="en-US" smtClean="0"/>
              <a:t>10/4/2023 5:01 PM</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ECBCB675-F9B5-4A6C-B463-BD8F633B0C48}" type="slidenum">
              <a:rPr lang="en-US"/>
              <a:pPr>
                <a:defRPr/>
              </a:pPr>
              <a:t>‹#›</a:t>
            </a:fld>
            <a:endParaRPr lang="en-US"/>
          </a:p>
        </p:txBody>
      </p:sp>
    </p:spTree>
    <p:extLst>
      <p:ext uri="{BB962C8B-B14F-4D97-AF65-F5344CB8AC3E}">
        <p14:creationId xmlns:p14="http://schemas.microsoft.com/office/powerpoint/2010/main" val="3567889979"/>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7638"/>
            <a:ext cx="4038600" cy="4525962"/>
          </a:xfrm>
        </p:spPr>
        <p:txBody>
          <a:bodyPr/>
          <a:lstStyle>
            <a:lvl1pPr>
              <a:defRPr sz="2303"/>
            </a:lvl1pPr>
            <a:lvl2pPr>
              <a:defRPr sz="1982"/>
            </a:lvl2pPr>
            <a:lvl3pPr>
              <a:defRPr sz="1661"/>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417638"/>
            <a:ext cx="4038600" cy="4525962"/>
          </a:xfrm>
        </p:spPr>
        <p:txBody>
          <a:bodyPr/>
          <a:lstStyle>
            <a:lvl1pPr>
              <a:defRPr sz="2303"/>
            </a:lvl1pPr>
            <a:lvl2pPr>
              <a:defRPr sz="1982"/>
            </a:lvl2pPr>
            <a:lvl3pPr>
              <a:defRPr sz="1661"/>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fld id="{2585BEF8-99E4-4BFE-9971-B3C0E1B5E8FC}" type="slidenum">
              <a:rPr lang="en-US" smtClean="0"/>
              <a:t>‹#›</a:t>
            </a:fld>
            <a:endParaRPr lang="en-US"/>
          </a:p>
        </p:txBody>
      </p:sp>
    </p:spTree>
    <p:extLst>
      <p:ext uri="{BB962C8B-B14F-4D97-AF65-F5344CB8AC3E}">
        <p14:creationId xmlns:p14="http://schemas.microsoft.com/office/powerpoint/2010/main" val="2059606895"/>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fld id="{34CFFB47-1BC1-2F4E-90F2-4A24FB5739E3}" type="datetime8">
              <a:rPr lang="en-US" smtClean="0"/>
              <a:t>10/4/2023 5:01 PM</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385F4DBF-8868-428E-B961-66890586482D}" type="slidenum">
              <a:rPr lang="en-US"/>
              <a:pPr>
                <a:defRPr/>
              </a:pPr>
              <a:t>‹#›</a:t>
            </a:fld>
            <a:endParaRPr lang="en-US"/>
          </a:p>
        </p:txBody>
      </p:sp>
    </p:spTree>
    <p:extLst>
      <p:ext uri="{BB962C8B-B14F-4D97-AF65-F5344CB8AC3E}">
        <p14:creationId xmlns:p14="http://schemas.microsoft.com/office/powerpoint/2010/main" val="2318657092"/>
      </p:ext>
    </p:extLst>
  </p:cSld>
  <p:clrMapOvr>
    <a:masterClrMapping/>
  </p:clrMapOvr>
  <p:transition>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524000"/>
            <a:ext cx="3733800" cy="4572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733800" cy="4572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fld id="{9160E82F-6FD4-4243-AEBB-7A2B318A7319}" type="datetime8">
              <a:rPr lang="en-US" smtClean="0"/>
              <a:t>10/4/2023 5:01 PM</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3E093118-3F91-4907-B6CE-F6D7D3FDAFDA}" type="slidenum">
              <a:rPr lang="en-US"/>
              <a:pPr>
                <a:defRPr/>
              </a:pPr>
              <a:t>‹#›</a:t>
            </a:fld>
            <a:endParaRPr lang="en-US"/>
          </a:p>
        </p:txBody>
      </p:sp>
    </p:spTree>
    <p:extLst>
      <p:ext uri="{BB962C8B-B14F-4D97-AF65-F5344CB8AC3E}">
        <p14:creationId xmlns:p14="http://schemas.microsoft.com/office/powerpoint/2010/main" val="1167156489"/>
      </p:ext>
    </p:extLst>
  </p:cSld>
  <p:clrMapOvr>
    <a:masterClrMapping/>
  </p:clrMapOvr>
  <p:transition>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fld id="{E2303209-52A9-AB47-823B-692741BD673C}" type="datetime8">
              <a:rPr lang="en-US" smtClean="0"/>
              <a:t>10/4/2023 5:01 PM</a:t>
            </a:fld>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350268E8-2963-4ABD-8E20-6C51534E06F7}" type="slidenum">
              <a:rPr lang="en-US"/>
              <a:pPr>
                <a:defRPr/>
              </a:pPr>
              <a:t>‹#›</a:t>
            </a:fld>
            <a:endParaRPr lang="en-US"/>
          </a:p>
        </p:txBody>
      </p:sp>
    </p:spTree>
    <p:extLst>
      <p:ext uri="{BB962C8B-B14F-4D97-AF65-F5344CB8AC3E}">
        <p14:creationId xmlns:p14="http://schemas.microsoft.com/office/powerpoint/2010/main" val="371859803"/>
      </p:ext>
    </p:extLst>
  </p:cSld>
  <p:clrMapOvr>
    <a:masterClrMapping/>
  </p:clrMapOvr>
  <p:transition>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fld id="{6FD31418-8BBF-474B-A3BF-F88E0F3DBBB5}" type="datetime8">
              <a:rPr lang="en-US" smtClean="0"/>
              <a:t>10/4/2023 5:01 PM</a:t>
            </a:fld>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3E24DF9E-0F10-4DE4-BB36-6DB05ECF5A50}" type="slidenum">
              <a:rPr lang="en-US"/>
              <a:pPr>
                <a:defRPr/>
              </a:pPr>
              <a:t>‹#›</a:t>
            </a:fld>
            <a:endParaRPr lang="en-US"/>
          </a:p>
        </p:txBody>
      </p:sp>
    </p:spTree>
    <p:extLst>
      <p:ext uri="{BB962C8B-B14F-4D97-AF65-F5344CB8AC3E}">
        <p14:creationId xmlns:p14="http://schemas.microsoft.com/office/powerpoint/2010/main" val="3233143165"/>
      </p:ext>
    </p:extLst>
  </p:cSld>
  <p:clrMapOvr>
    <a:masterClrMapping/>
  </p:clrMapOvr>
  <p:transition>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fld id="{D5F7CEEE-E85F-884D-A00B-C120C33CBB24}" type="datetime8">
              <a:rPr lang="en-US" smtClean="0"/>
              <a:t>10/4/2023 5:01 PM</a:t>
            </a:fld>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CFE7F315-D394-4A8D-9FCB-ACE6130E3B5E}" type="slidenum">
              <a:rPr lang="en-US"/>
              <a:pPr>
                <a:defRPr/>
              </a:pPr>
              <a:t>‹#›</a:t>
            </a:fld>
            <a:endParaRPr lang="en-US"/>
          </a:p>
        </p:txBody>
      </p:sp>
    </p:spTree>
    <p:extLst>
      <p:ext uri="{BB962C8B-B14F-4D97-AF65-F5344CB8AC3E}">
        <p14:creationId xmlns:p14="http://schemas.microsoft.com/office/powerpoint/2010/main" val="3060367562"/>
      </p:ext>
    </p:extLst>
  </p:cSld>
  <p:clrMapOvr>
    <a:masterClrMapping/>
  </p:clrMapOvr>
  <p:transition>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fld id="{E975A495-4761-B044-B199-72F00F354C49}" type="datetime8">
              <a:rPr lang="en-US" smtClean="0"/>
              <a:t>10/4/2023 5:01 PM</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4CE93292-E3EC-4B8F-9F39-6743DED71691}" type="slidenum">
              <a:rPr lang="en-US"/>
              <a:pPr>
                <a:defRPr/>
              </a:pPr>
              <a:t>‹#›</a:t>
            </a:fld>
            <a:endParaRPr lang="en-US"/>
          </a:p>
        </p:txBody>
      </p:sp>
    </p:spTree>
    <p:extLst>
      <p:ext uri="{BB962C8B-B14F-4D97-AF65-F5344CB8AC3E}">
        <p14:creationId xmlns:p14="http://schemas.microsoft.com/office/powerpoint/2010/main" val="2117490945"/>
      </p:ext>
    </p:extLst>
  </p:cSld>
  <p:clrMapOvr>
    <a:masterClrMapping/>
  </p:clrMapOvr>
  <p:transition>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fld id="{F5BA9B95-BB0F-2049-A109-52237A783BD5}" type="datetime8">
              <a:rPr lang="en-US" smtClean="0"/>
              <a:t>10/4/2023 5:01 PM</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8F4DF6C9-F3D3-45BA-A919-D231CF403BE4}" type="slidenum">
              <a:rPr lang="en-US"/>
              <a:pPr>
                <a:defRPr/>
              </a:pPr>
              <a:t>‹#›</a:t>
            </a:fld>
            <a:endParaRPr lang="en-US"/>
          </a:p>
        </p:txBody>
      </p:sp>
    </p:spTree>
    <p:extLst>
      <p:ext uri="{BB962C8B-B14F-4D97-AF65-F5344CB8AC3E}">
        <p14:creationId xmlns:p14="http://schemas.microsoft.com/office/powerpoint/2010/main" val="969103218"/>
      </p:ext>
    </p:extLst>
  </p:cSld>
  <p:clrMapOvr>
    <a:masterClrMapping/>
  </p:clrMapOvr>
  <p:transition>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fld id="{D15164EF-2B9D-FC4F-AF11-3175D4C98FDB}" type="datetime8">
              <a:rPr lang="en-US" smtClean="0"/>
              <a:t>10/4/2023 5:01 PM</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F8368163-78BB-425D-96E1-19F07733591E}" type="slidenum">
              <a:rPr lang="en-US"/>
              <a:pPr>
                <a:defRPr/>
              </a:pPr>
              <a:t>‹#›</a:t>
            </a:fld>
            <a:endParaRPr lang="en-US"/>
          </a:p>
        </p:txBody>
      </p:sp>
    </p:spTree>
    <p:extLst>
      <p:ext uri="{BB962C8B-B14F-4D97-AF65-F5344CB8AC3E}">
        <p14:creationId xmlns:p14="http://schemas.microsoft.com/office/powerpoint/2010/main" val="1821048726"/>
      </p:ext>
    </p:extLst>
  </p:cSld>
  <p:clrMapOvr>
    <a:masterClrMapping/>
  </p:clrMapOvr>
  <p:transition>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9051" y="277815"/>
            <a:ext cx="2012950" cy="58181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3" y="277815"/>
            <a:ext cx="5888037" cy="58181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fld id="{64392F83-C33E-C542-8906-74F28CA0BB84}" type="datetime8">
              <a:rPr lang="en-US" smtClean="0"/>
              <a:t>10/4/2023 5:01 PM</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79497713-6AC8-4B3D-BB68-10A431A6033A}" type="slidenum">
              <a:rPr lang="en-US"/>
              <a:pPr>
                <a:defRPr/>
              </a:pPr>
              <a:t>‹#›</a:t>
            </a:fld>
            <a:endParaRPr lang="en-US"/>
          </a:p>
        </p:txBody>
      </p:sp>
    </p:spTree>
    <p:extLst>
      <p:ext uri="{BB962C8B-B14F-4D97-AF65-F5344CB8AC3E}">
        <p14:creationId xmlns:p14="http://schemas.microsoft.com/office/powerpoint/2010/main" val="1448853847"/>
      </p:ext>
    </p:extLst>
  </p:cSld>
  <p:clrMapOvr>
    <a:masterClrMapping/>
  </p:clrMapOvr>
  <p:transition>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3726" y="762000"/>
            <a:ext cx="8093075" cy="519113"/>
          </a:xfrm>
        </p:spPr>
        <p:txBody>
          <a:bodyPr/>
          <a:lstStyle/>
          <a:p>
            <a:r>
              <a:rPr lang="en-US"/>
              <a:t>Click to edit Master title style</a:t>
            </a:r>
          </a:p>
        </p:txBody>
      </p:sp>
      <p:sp>
        <p:nvSpPr>
          <p:cNvPr id="3" name="Content Placeholder 2"/>
          <p:cNvSpPr>
            <a:spLocks noGrp="1"/>
          </p:cNvSpPr>
          <p:nvPr>
            <p:ph sz="half" idx="1"/>
          </p:nvPr>
        </p:nvSpPr>
        <p:spPr>
          <a:xfrm>
            <a:off x="59372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14876"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fld id="{52FC274F-9631-5B43-BDFD-F13B876AFDB6}" type="datetime8">
              <a:rPr lang="en-US" smtClean="0"/>
              <a:t>10/4/2023 5:01 PM</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6FF7B9EF-0A1D-4EFB-A84C-C39623F50D34}" type="slidenum">
              <a:rPr lang="en-US"/>
              <a:pPr>
                <a:defRPr/>
              </a:pPr>
              <a:t>‹#›</a:t>
            </a:fld>
            <a:endParaRPr lang="en-US"/>
          </a:p>
        </p:txBody>
      </p:sp>
    </p:spTree>
    <p:extLst>
      <p:ext uri="{BB962C8B-B14F-4D97-AF65-F5344CB8AC3E}">
        <p14:creationId xmlns:p14="http://schemas.microsoft.com/office/powerpoint/2010/main" val="3642675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982" b="1"/>
            </a:lvl1pPr>
            <a:lvl2pPr marL="377883" indent="0">
              <a:buNone/>
              <a:defRPr sz="1661" b="1"/>
            </a:lvl2pPr>
            <a:lvl3pPr marL="755767" indent="0">
              <a:buNone/>
              <a:defRPr sz="1500" b="1"/>
            </a:lvl3pPr>
            <a:lvl4pPr marL="1133650" indent="0">
              <a:buNone/>
              <a:defRPr sz="1340" b="1"/>
            </a:lvl4pPr>
            <a:lvl5pPr marL="1511534" indent="0">
              <a:buNone/>
              <a:defRPr sz="1340" b="1"/>
            </a:lvl5pPr>
            <a:lvl6pPr marL="1889417" indent="0">
              <a:buNone/>
              <a:defRPr sz="1340" b="1"/>
            </a:lvl6pPr>
            <a:lvl7pPr marL="2267300" indent="0">
              <a:buNone/>
              <a:defRPr sz="1340" b="1"/>
            </a:lvl7pPr>
            <a:lvl8pPr marL="2645183" indent="0">
              <a:buNone/>
              <a:defRPr sz="1340" b="1"/>
            </a:lvl8pPr>
            <a:lvl9pPr marL="3023067" indent="0">
              <a:buNone/>
              <a:defRPr sz="134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982"/>
            </a:lvl1pPr>
            <a:lvl2pPr>
              <a:defRPr sz="1661"/>
            </a:lvl2pPr>
            <a:lvl3pPr>
              <a:defRPr sz="1500"/>
            </a:lvl3pPr>
            <a:lvl4pPr>
              <a:defRPr sz="1340"/>
            </a:lvl4pPr>
            <a:lvl5pPr>
              <a:defRPr sz="1340"/>
            </a:lvl5pPr>
            <a:lvl6pPr>
              <a:defRPr sz="1340"/>
            </a:lvl6pPr>
            <a:lvl7pPr>
              <a:defRPr sz="1340"/>
            </a:lvl7pPr>
            <a:lvl8pPr>
              <a:defRPr sz="1340"/>
            </a:lvl8pPr>
            <a:lvl9pPr>
              <a:defRPr sz="13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6" cy="639762"/>
          </a:xfrm>
        </p:spPr>
        <p:txBody>
          <a:bodyPr anchor="b"/>
          <a:lstStyle>
            <a:lvl1pPr marL="0" indent="0">
              <a:buNone/>
              <a:defRPr sz="1982" b="1"/>
            </a:lvl1pPr>
            <a:lvl2pPr marL="377883" indent="0">
              <a:buNone/>
              <a:defRPr sz="1661" b="1"/>
            </a:lvl2pPr>
            <a:lvl3pPr marL="755767" indent="0">
              <a:buNone/>
              <a:defRPr sz="1500" b="1"/>
            </a:lvl3pPr>
            <a:lvl4pPr marL="1133650" indent="0">
              <a:buNone/>
              <a:defRPr sz="1340" b="1"/>
            </a:lvl4pPr>
            <a:lvl5pPr marL="1511534" indent="0">
              <a:buNone/>
              <a:defRPr sz="1340" b="1"/>
            </a:lvl5pPr>
            <a:lvl6pPr marL="1889417" indent="0">
              <a:buNone/>
              <a:defRPr sz="1340" b="1"/>
            </a:lvl6pPr>
            <a:lvl7pPr marL="2267300" indent="0">
              <a:buNone/>
              <a:defRPr sz="1340" b="1"/>
            </a:lvl7pPr>
            <a:lvl8pPr marL="2645183" indent="0">
              <a:buNone/>
              <a:defRPr sz="1340" b="1"/>
            </a:lvl8pPr>
            <a:lvl9pPr marL="3023067" indent="0">
              <a:buNone/>
              <a:defRPr sz="1340" b="1"/>
            </a:lvl9pPr>
          </a:lstStyle>
          <a:p>
            <a:pPr lvl="0"/>
            <a:r>
              <a:rPr lang="en-US"/>
              <a:t>Click to edit Master text styles</a:t>
            </a:r>
          </a:p>
        </p:txBody>
      </p:sp>
      <p:sp>
        <p:nvSpPr>
          <p:cNvPr id="6" name="Content Placeholder 5"/>
          <p:cNvSpPr>
            <a:spLocks noGrp="1"/>
          </p:cNvSpPr>
          <p:nvPr>
            <p:ph sz="quarter" idx="4"/>
          </p:nvPr>
        </p:nvSpPr>
        <p:spPr>
          <a:xfrm>
            <a:off x="4645025" y="2174875"/>
            <a:ext cx="4041776" cy="3951288"/>
          </a:xfrm>
        </p:spPr>
        <p:txBody>
          <a:bodyPr/>
          <a:lstStyle>
            <a:lvl1pPr>
              <a:defRPr sz="1982"/>
            </a:lvl1pPr>
            <a:lvl2pPr>
              <a:defRPr sz="1661"/>
            </a:lvl2pPr>
            <a:lvl3pPr>
              <a:defRPr sz="1500"/>
            </a:lvl3pPr>
            <a:lvl4pPr>
              <a:defRPr sz="1340"/>
            </a:lvl4pPr>
            <a:lvl5pPr>
              <a:defRPr sz="1340"/>
            </a:lvl5pPr>
            <a:lvl6pPr>
              <a:defRPr sz="1340"/>
            </a:lvl6pPr>
            <a:lvl7pPr>
              <a:defRPr sz="1340"/>
            </a:lvl7pPr>
            <a:lvl8pPr>
              <a:defRPr sz="1340"/>
            </a:lvl8pPr>
            <a:lvl9pPr>
              <a:defRPr sz="13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fld id="{2585BEF8-99E4-4BFE-9971-B3C0E1B5E8FC}" type="slidenum">
              <a:rPr lang="en-US" smtClean="0"/>
              <a:t>‹#›</a:t>
            </a:fld>
            <a:endParaRPr lang="en-US"/>
          </a:p>
        </p:txBody>
      </p:sp>
    </p:spTree>
    <p:extLst>
      <p:ext uri="{BB962C8B-B14F-4D97-AF65-F5344CB8AC3E}">
        <p14:creationId xmlns:p14="http://schemas.microsoft.com/office/powerpoint/2010/main" val="891199798"/>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6"/>
          <p:cNvSpPr>
            <a:spLocks noChangeArrowheads="1"/>
          </p:cNvSpPr>
          <p:nvPr/>
        </p:nvSpPr>
        <p:spPr bwMode="auto">
          <a:xfrm>
            <a:off x="7200900" y="76200"/>
            <a:ext cx="1752600" cy="762000"/>
          </a:xfrm>
          <a:prstGeom prst="rect">
            <a:avLst/>
          </a:prstGeom>
          <a:solidFill>
            <a:srgbClr val="00AE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575" tIns="37788" rIns="75575" bIns="37788" anchor="ctr"/>
          <a:lstStyle/>
          <a:p>
            <a:endParaRPr lang="en-US" sz="965"/>
          </a:p>
        </p:txBody>
      </p:sp>
      <p:sp>
        <p:nvSpPr>
          <p:cNvPr id="5" name="Rectangle 13"/>
          <p:cNvSpPr>
            <a:spLocks noChangeArrowheads="1"/>
          </p:cNvSpPr>
          <p:nvPr/>
        </p:nvSpPr>
        <p:spPr bwMode="auto">
          <a:xfrm>
            <a:off x="381000" y="76200"/>
            <a:ext cx="6705600" cy="152400"/>
          </a:xfrm>
          <a:prstGeom prst="rect">
            <a:avLst/>
          </a:prstGeom>
          <a:solidFill>
            <a:srgbClr val="00B1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5575" tIns="37788" rIns="75575" bIns="37788" anchor="ctr"/>
          <a:lstStyle/>
          <a:p>
            <a:pPr algn="ctr"/>
            <a:endParaRPr lang="en-US" sz="965">
              <a:solidFill>
                <a:srgbClr val="FFFFFF"/>
              </a:solidFill>
              <a:latin typeface="Franklin Gothic Book" pitchFamily="34" charset="0"/>
            </a:endParaRPr>
          </a:p>
        </p:txBody>
      </p:sp>
      <p:sp>
        <p:nvSpPr>
          <p:cNvPr id="6" name="Rectangle 14"/>
          <p:cNvSpPr>
            <a:spLocks noChangeArrowheads="1"/>
          </p:cNvSpPr>
          <p:nvPr/>
        </p:nvSpPr>
        <p:spPr bwMode="auto">
          <a:xfrm>
            <a:off x="2438400" y="6553200"/>
            <a:ext cx="6477000" cy="228600"/>
          </a:xfrm>
          <a:prstGeom prst="rect">
            <a:avLst/>
          </a:prstGeom>
          <a:solidFill>
            <a:srgbClr val="00B1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5575" tIns="37788" rIns="75575" bIns="37788" anchor="ctr"/>
          <a:lstStyle/>
          <a:p>
            <a:pPr algn="ctr"/>
            <a:endParaRPr lang="en-US" sz="965">
              <a:solidFill>
                <a:srgbClr val="FFFFFF"/>
              </a:solidFill>
              <a:latin typeface="Franklin Gothic Book" pitchFamily="34" charset="0"/>
            </a:endParaRPr>
          </a:p>
        </p:txBody>
      </p:sp>
      <p:sp>
        <p:nvSpPr>
          <p:cNvPr id="7" name="Rectangle 15"/>
          <p:cNvSpPr>
            <a:spLocks noChangeArrowheads="1"/>
          </p:cNvSpPr>
          <p:nvPr/>
        </p:nvSpPr>
        <p:spPr bwMode="auto">
          <a:xfrm>
            <a:off x="381000" y="6553200"/>
            <a:ext cx="1905000" cy="2286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5575" tIns="37788" rIns="75575" bIns="37788" anchor="ctr"/>
          <a:lstStyle/>
          <a:p>
            <a:pPr algn="ctr"/>
            <a:endParaRPr lang="en-US" sz="965">
              <a:solidFill>
                <a:srgbClr val="FFFFFF"/>
              </a:solidFill>
              <a:latin typeface="Franklin Gothic Book" pitchFamily="34" charset="0"/>
            </a:endParaRPr>
          </a:p>
        </p:txBody>
      </p:sp>
      <p:sp>
        <p:nvSpPr>
          <p:cNvPr id="8" name="TextBox 4"/>
          <p:cNvSpPr txBox="1">
            <a:spLocks noChangeArrowheads="1"/>
          </p:cNvSpPr>
          <p:nvPr/>
        </p:nvSpPr>
        <p:spPr bwMode="auto">
          <a:xfrm>
            <a:off x="457200" y="6515101"/>
            <a:ext cx="1828800" cy="216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575" tIns="37788" rIns="75575" bIns="37788">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defRPr/>
            </a:pPr>
            <a:r>
              <a:rPr lang="en-US" sz="911">
                <a:solidFill>
                  <a:schemeClr val="bg1"/>
                </a:solidFill>
              </a:rPr>
              <a:t>Safety First and Always</a:t>
            </a:r>
          </a:p>
        </p:txBody>
      </p:sp>
      <p:pic>
        <p:nvPicPr>
          <p:cNvPr id="9" name="Picture 15" descr="slide_Eversource_energy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50126" y="292100"/>
            <a:ext cx="14605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9"/>
          <p:cNvSpPr>
            <a:spLocks noGrp="1" noChangeArrowheads="1"/>
          </p:cNvSpPr>
          <p:nvPr>
            <p:ph type="title"/>
          </p:nvPr>
        </p:nvSpPr>
        <p:spPr>
          <a:xfrm>
            <a:off x="685800" y="1371602"/>
            <a:ext cx="7772400" cy="1470025"/>
          </a:xfrm>
          <a:extLst>
            <a:ext uri="{FAA26D3D-D897-4be2-8F04-BA451C77F1D7}"/>
          </a:extLst>
        </p:spPr>
        <p:txBody>
          <a:bodyPr/>
          <a:lstStyle>
            <a:lvl1pPr algn="ctr">
              <a:defRPr sz="3322" smtClean="0"/>
            </a:lvl1pPr>
          </a:lstStyle>
          <a:p>
            <a:pPr lvl="0"/>
            <a:r>
              <a:rPr lang="en-US" noProof="0"/>
              <a:t>Click to edit Master title style</a:t>
            </a:r>
          </a:p>
        </p:txBody>
      </p:sp>
      <p:sp>
        <p:nvSpPr>
          <p:cNvPr id="1029" name="Rectangle 11"/>
          <p:cNvSpPr>
            <a:spLocks noGrp="1" noChangeArrowheads="1"/>
          </p:cNvSpPr>
          <p:nvPr>
            <p:ph type="body" idx="1"/>
          </p:nvPr>
        </p:nvSpPr>
        <p:spPr>
          <a:xfrm>
            <a:off x="1371600" y="3886200"/>
            <a:ext cx="6400800" cy="1752600"/>
          </a:xfrm>
          <a:extLst>
            <a:ext uri="{FAA26D3D-D897-4be2-8F04-BA451C77F1D7}"/>
          </a:extLst>
        </p:spPr>
        <p:txBody>
          <a:bodyPr/>
          <a:lstStyle>
            <a:lvl1pPr marL="0" indent="0" algn="ctr">
              <a:buFont typeface="Wingdings" pitchFamily="2" charset="2"/>
              <a:buNone/>
              <a:defRPr sz="1982" smtClean="0"/>
            </a:lvl1pPr>
          </a:lstStyle>
          <a:p>
            <a:pPr lvl="0"/>
            <a:r>
              <a:rPr lang="en-US" noProof="0"/>
              <a:t>Click to edit Master text styles</a:t>
            </a:r>
          </a:p>
        </p:txBody>
      </p:sp>
      <p:sp>
        <p:nvSpPr>
          <p:cNvPr id="10" name="Rectangle 6"/>
          <p:cNvSpPr>
            <a:spLocks noGrp="1" noChangeArrowheads="1"/>
          </p:cNvSpPr>
          <p:nvPr>
            <p:ph type="sldNum" sz="quarter" idx="10"/>
          </p:nvPr>
        </p:nvSpPr>
        <p:spPr/>
        <p:txBody>
          <a:bodyPr/>
          <a:lstStyle>
            <a:lvl1pPr>
              <a:defRPr/>
            </a:lvl1pPr>
          </a:lstStyle>
          <a:p>
            <a:fld id="{2585BEF8-99E4-4BFE-9971-B3C0E1B5E8FC}" type="slidenum">
              <a:rPr lang="en-US" smtClean="0"/>
              <a:t>‹#›</a:t>
            </a:fld>
            <a:endParaRPr lang="en-US"/>
          </a:p>
        </p:txBody>
      </p:sp>
    </p:spTree>
    <p:extLst>
      <p:ext uri="{BB962C8B-B14F-4D97-AF65-F5344CB8AC3E}">
        <p14:creationId xmlns:p14="http://schemas.microsoft.com/office/powerpoint/2010/main" val="1831869704"/>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2585BEF8-99E4-4BFE-9971-B3C0E1B5E8FC}" type="slidenum">
              <a:rPr lang="en-US" smtClean="0"/>
              <a:t>‹#›</a:t>
            </a:fld>
            <a:endParaRPr lang="en-US"/>
          </a:p>
        </p:txBody>
      </p:sp>
    </p:spTree>
    <p:extLst>
      <p:ext uri="{BB962C8B-B14F-4D97-AF65-F5344CB8AC3E}">
        <p14:creationId xmlns:p14="http://schemas.microsoft.com/office/powerpoint/2010/main" val="169331399"/>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322"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1661"/>
            </a:lvl1pPr>
            <a:lvl2pPr marL="377883" indent="0">
              <a:buNone/>
              <a:defRPr sz="1500"/>
            </a:lvl2pPr>
            <a:lvl3pPr marL="755767" indent="0">
              <a:buNone/>
              <a:defRPr sz="1340"/>
            </a:lvl3pPr>
            <a:lvl4pPr marL="1133650" indent="0">
              <a:buNone/>
              <a:defRPr sz="1178"/>
            </a:lvl4pPr>
            <a:lvl5pPr marL="1511534" indent="0">
              <a:buNone/>
              <a:defRPr sz="1178"/>
            </a:lvl5pPr>
            <a:lvl6pPr marL="1889417" indent="0">
              <a:buNone/>
              <a:defRPr sz="1178"/>
            </a:lvl6pPr>
            <a:lvl7pPr marL="2267300" indent="0">
              <a:buNone/>
              <a:defRPr sz="1178"/>
            </a:lvl7pPr>
            <a:lvl8pPr marL="2645183" indent="0">
              <a:buNone/>
              <a:defRPr sz="1178"/>
            </a:lvl8pPr>
            <a:lvl9pPr marL="3023067" indent="0">
              <a:buNone/>
              <a:defRPr sz="1178"/>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2585BEF8-99E4-4BFE-9971-B3C0E1B5E8FC}" type="slidenum">
              <a:rPr lang="en-US" smtClean="0"/>
              <a:t>‹#›</a:t>
            </a:fld>
            <a:endParaRPr lang="en-US"/>
          </a:p>
        </p:txBody>
      </p:sp>
    </p:spTree>
    <p:extLst>
      <p:ext uri="{BB962C8B-B14F-4D97-AF65-F5344CB8AC3E}">
        <p14:creationId xmlns:p14="http://schemas.microsoft.com/office/powerpoint/2010/main" val="2802134972"/>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7638"/>
            <a:ext cx="4038600" cy="4525962"/>
          </a:xfrm>
        </p:spPr>
        <p:txBody>
          <a:bodyPr/>
          <a:lstStyle>
            <a:lvl1pPr>
              <a:defRPr sz="2303"/>
            </a:lvl1pPr>
            <a:lvl2pPr>
              <a:defRPr sz="1982"/>
            </a:lvl2pPr>
            <a:lvl3pPr>
              <a:defRPr sz="1661"/>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417638"/>
            <a:ext cx="4038600" cy="4525962"/>
          </a:xfrm>
        </p:spPr>
        <p:txBody>
          <a:bodyPr/>
          <a:lstStyle>
            <a:lvl1pPr>
              <a:defRPr sz="2303"/>
            </a:lvl1pPr>
            <a:lvl2pPr>
              <a:defRPr sz="1982"/>
            </a:lvl2pPr>
            <a:lvl3pPr>
              <a:defRPr sz="1661"/>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fld id="{2585BEF8-99E4-4BFE-9971-B3C0E1B5E8FC}" type="slidenum">
              <a:rPr lang="en-US" smtClean="0"/>
              <a:t>‹#›</a:t>
            </a:fld>
            <a:endParaRPr lang="en-US"/>
          </a:p>
        </p:txBody>
      </p:sp>
    </p:spTree>
    <p:extLst>
      <p:ext uri="{BB962C8B-B14F-4D97-AF65-F5344CB8AC3E}">
        <p14:creationId xmlns:p14="http://schemas.microsoft.com/office/powerpoint/2010/main" val="69986377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982" b="1"/>
            </a:lvl1pPr>
            <a:lvl2pPr marL="377883" indent="0">
              <a:buNone/>
              <a:defRPr sz="1661" b="1"/>
            </a:lvl2pPr>
            <a:lvl3pPr marL="755767" indent="0">
              <a:buNone/>
              <a:defRPr sz="1500" b="1"/>
            </a:lvl3pPr>
            <a:lvl4pPr marL="1133650" indent="0">
              <a:buNone/>
              <a:defRPr sz="1340" b="1"/>
            </a:lvl4pPr>
            <a:lvl5pPr marL="1511534" indent="0">
              <a:buNone/>
              <a:defRPr sz="1340" b="1"/>
            </a:lvl5pPr>
            <a:lvl6pPr marL="1889417" indent="0">
              <a:buNone/>
              <a:defRPr sz="1340" b="1"/>
            </a:lvl6pPr>
            <a:lvl7pPr marL="2267300" indent="0">
              <a:buNone/>
              <a:defRPr sz="1340" b="1"/>
            </a:lvl7pPr>
            <a:lvl8pPr marL="2645183" indent="0">
              <a:buNone/>
              <a:defRPr sz="1340" b="1"/>
            </a:lvl8pPr>
            <a:lvl9pPr marL="3023067" indent="0">
              <a:buNone/>
              <a:defRPr sz="134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982"/>
            </a:lvl1pPr>
            <a:lvl2pPr>
              <a:defRPr sz="1661"/>
            </a:lvl2pPr>
            <a:lvl3pPr>
              <a:defRPr sz="1500"/>
            </a:lvl3pPr>
            <a:lvl4pPr>
              <a:defRPr sz="1340"/>
            </a:lvl4pPr>
            <a:lvl5pPr>
              <a:defRPr sz="1340"/>
            </a:lvl5pPr>
            <a:lvl6pPr>
              <a:defRPr sz="1340"/>
            </a:lvl6pPr>
            <a:lvl7pPr>
              <a:defRPr sz="1340"/>
            </a:lvl7pPr>
            <a:lvl8pPr>
              <a:defRPr sz="1340"/>
            </a:lvl8pPr>
            <a:lvl9pPr>
              <a:defRPr sz="13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6" cy="639762"/>
          </a:xfrm>
        </p:spPr>
        <p:txBody>
          <a:bodyPr anchor="b"/>
          <a:lstStyle>
            <a:lvl1pPr marL="0" indent="0">
              <a:buNone/>
              <a:defRPr sz="1982" b="1"/>
            </a:lvl1pPr>
            <a:lvl2pPr marL="377883" indent="0">
              <a:buNone/>
              <a:defRPr sz="1661" b="1"/>
            </a:lvl2pPr>
            <a:lvl3pPr marL="755767" indent="0">
              <a:buNone/>
              <a:defRPr sz="1500" b="1"/>
            </a:lvl3pPr>
            <a:lvl4pPr marL="1133650" indent="0">
              <a:buNone/>
              <a:defRPr sz="1340" b="1"/>
            </a:lvl4pPr>
            <a:lvl5pPr marL="1511534" indent="0">
              <a:buNone/>
              <a:defRPr sz="1340" b="1"/>
            </a:lvl5pPr>
            <a:lvl6pPr marL="1889417" indent="0">
              <a:buNone/>
              <a:defRPr sz="1340" b="1"/>
            </a:lvl6pPr>
            <a:lvl7pPr marL="2267300" indent="0">
              <a:buNone/>
              <a:defRPr sz="1340" b="1"/>
            </a:lvl7pPr>
            <a:lvl8pPr marL="2645183" indent="0">
              <a:buNone/>
              <a:defRPr sz="1340" b="1"/>
            </a:lvl8pPr>
            <a:lvl9pPr marL="3023067" indent="0">
              <a:buNone/>
              <a:defRPr sz="1340" b="1"/>
            </a:lvl9pPr>
          </a:lstStyle>
          <a:p>
            <a:pPr lvl="0"/>
            <a:r>
              <a:rPr lang="en-US"/>
              <a:t>Click to edit Master text styles</a:t>
            </a:r>
          </a:p>
        </p:txBody>
      </p:sp>
      <p:sp>
        <p:nvSpPr>
          <p:cNvPr id="6" name="Content Placeholder 5"/>
          <p:cNvSpPr>
            <a:spLocks noGrp="1"/>
          </p:cNvSpPr>
          <p:nvPr>
            <p:ph sz="quarter" idx="4"/>
          </p:nvPr>
        </p:nvSpPr>
        <p:spPr>
          <a:xfrm>
            <a:off x="4645025" y="2174875"/>
            <a:ext cx="4041776" cy="3951288"/>
          </a:xfrm>
        </p:spPr>
        <p:txBody>
          <a:bodyPr/>
          <a:lstStyle>
            <a:lvl1pPr>
              <a:defRPr sz="1982"/>
            </a:lvl1pPr>
            <a:lvl2pPr>
              <a:defRPr sz="1661"/>
            </a:lvl2pPr>
            <a:lvl3pPr>
              <a:defRPr sz="1500"/>
            </a:lvl3pPr>
            <a:lvl4pPr>
              <a:defRPr sz="1340"/>
            </a:lvl4pPr>
            <a:lvl5pPr>
              <a:defRPr sz="1340"/>
            </a:lvl5pPr>
            <a:lvl6pPr>
              <a:defRPr sz="1340"/>
            </a:lvl6pPr>
            <a:lvl7pPr>
              <a:defRPr sz="1340"/>
            </a:lvl7pPr>
            <a:lvl8pPr>
              <a:defRPr sz="1340"/>
            </a:lvl8pPr>
            <a:lvl9pPr>
              <a:defRPr sz="13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fld id="{2585BEF8-99E4-4BFE-9971-B3C0E1B5E8FC}" type="slidenum">
              <a:rPr lang="en-US" smtClean="0"/>
              <a:t>‹#›</a:t>
            </a:fld>
            <a:endParaRPr lang="en-US"/>
          </a:p>
        </p:txBody>
      </p:sp>
    </p:spTree>
    <p:extLst>
      <p:ext uri="{BB962C8B-B14F-4D97-AF65-F5344CB8AC3E}">
        <p14:creationId xmlns:p14="http://schemas.microsoft.com/office/powerpoint/2010/main" val="1177712553"/>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2585BEF8-99E4-4BFE-9971-B3C0E1B5E8FC}" type="slidenum">
              <a:rPr lang="en-US" smtClean="0"/>
              <a:t>‹#›</a:t>
            </a:fld>
            <a:endParaRPr lang="en-US"/>
          </a:p>
        </p:txBody>
      </p:sp>
    </p:spTree>
    <p:extLst>
      <p:ext uri="{BB962C8B-B14F-4D97-AF65-F5344CB8AC3E}">
        <p14:creationId xmlns:p14="http://schemas.microsoft.com/office/powerpoint/2010/main" val="2115072743"/>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2585BEF8-99E4-4BFE-9971-B3C0E1B5E8FC}" type="slidenum">
              <a:rPr lang="en-US" smtClean="0"/>
              <a:t>‹#›</a:t>
            </a:fld>
            <a:endParaRPr lang="en-US"/>
          </a:p>
        </p:txBody>
      </p:sp>
    </p:spTree>
    <p:extLst>
      <p:ext uri="{BB962C8B-B14F-4D97-AF65-F5344CB8AC3E}">
        <p14:creationId xmlns:p14="http://schemas.microsoft.com/office/powerpoint/2010/main" val="3365933037"/>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661"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625"/>
            </a:lvl1pPr>
            <a:lvl2pPr>
              <a:defRPr sz="2303"/>
            </a:lvl2pPr>
            <a:lvl3pPr>
              <a:defRPr sz="1982"/>
            </a:lvl3pPr>
            <a:lvl4pPr>
              <a:defRPr sz="1661"/>
            </a:lvl4pPr>
            <a:lvl5pPr>
              <a:defRPr sz="1661"/>
            </a:lvl5pPr>
            <a:lvl6pPr>
              <a:defRPr sz="1661"/>
            </a:lvl6pPr>
            <a:lvl7pPr>
              <a:defRPr sz="1661"/>
            </a:lvl7pPr>
            <a:lvl8pPr>
              <a:defRPr sz="1661"/>
            </a:lvl8pPr>
            <a:lvl9pPr>
              <a:defRPr sz="166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178"/>
            </a:lvl1pPr>
            <a:lvl2pPr marL="377883" indent="0">
              <a:buNone/>
              <a:defRPr sz="1018"/>
            </a:lvl2pPr>
            <a:lvl3pPr marL="755767" indent="0">
              <a:buNone/>
              <a:defRPr sz="803"/>
            </a:lvl3pPr>
            <a:lvl4pPr marL="1133650" indent="0">
              <a:buNone/>
              <a:defRPr sz="750"/>
            </a:lvl4pPr>
            <a:lvl5pPr marL="1511534" indent="0">
              <a:buNone/>
              <a:defRPr sz="750"/>
            </a:lvl5pPr>
            <a:lvl6pPr marL="1889417" indent="0">
              <a:buNone/>
              <a:defRPr sz="750"/>
            </a:lvl6pPr>
            <a:lvl7pPr marL="2267300" indent="0">
              <a:buNone/>
              <a:defRPr sz="750"/>
            </a:lvl7pPr>
            <a:lvl8pPr marL="2645183" indent="0">
              <a:buNone/>
              <a:defRPr sz="750"/>
            </a:lvl8pPr>
            <a:lvl9pPr marL="3023067" indent="0">
              <a:buNone/>
              <a:defRPr sz="75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2585BEF8-99E4-4BFE-9971-B3C0E1B5E8FC}" type="slidenum">
              <a:rPr lang="en-US" smtClean="0"/>
              <a:t>‹#›</a:t>
            </a:fld>
            <a:endParaRPr lang="en-US"/>
          </a:p>
        </p:txBody>
      </p:sp>
    </p:spTree>
    <p:extLst>
      <p:ext uri="{BB962C8B-B14F-4D97-AF65-F5344CB8AC3E}">
        <p14:creationId xmlns:p14="http://schemas.microsoft.com/office/powerpoint/2010/main" val="2179045758"/>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661"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625"/>
            </a:lvl1pPr>
            <a:lvl2pPr marL="377883" indent="0">
              <a:buNone/>
              <a:defRPr sz="2303"/>
            </a:lvl2pPr>
            <a:lvl3pPr marL="755767" indent="0">
              <a:buNone/>
              <a:defRPr sz="1982"/>
            </a:lvl3pPr>
            <a:lvl4pPr marL="1133650" indent="0">
              <a:buNone/>
              <a:defRPr sz="1661"/>
            </a:lvl4pPr>
            <a:lvl5pPr marL="1511534" indent="0">
              <a:buNone/>
              <a:defRPr sz="1661"/>
            </a:lvl5pPr>
            <a:lvl6pPr marL="1889417" indent="0">
              <a:buNone/>
              <a:defRPr sz="1661"/>
            </a:lvl6pPr>
            <a:lvl7pPr marL="2267300" indent="0">
              <a:buNone/>
              <a:defRPr sz="1661"/>
            </a:lvl7pPr>
            <a:lvl8pPr marL="2645183" indent="0">
              <a:buNone/>
              <a:defRPr sz="1661"/>
            </a:lvl8pPr>
            <a:lvl9pPr marL="3023067" indent="0">
              <a:buNone/>
              <a:defRPr sz="1661"/>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178"/>
            </a:lvl1pPr>
            <a:lvl2pPr marL="377883" indent="0">
              <a:buNone/>
              <a:defRPr sz="1018"/>
            </a:lvl2pPr>
            <a:lvl3pPr marL="755767" indent="0">
              <a:buNone/>
              <a:defRPr sz="803"/>
            </a:lvl3pPr>
            <a:lvl4pPr marL="1133650" indent="0">
              <a:buNone/>
              <a:defRPr sz="750"/>
            </a:lvl4pPr>
            <a:lvl5pPr marL="1511534" indent="0">
              <a:buNone/>
              <a:defRPr sz="750"/>
            </a:lvl5pPr>
            <a:lvl6pPr marL="1889417" indent="0">
              <a:buNone/>
              <a:defRPr sz="750"/>
            </a:lvl6pPr>
            <a:lvl7pPr marL="2267300" indent="0">
              <a:buNone/>
              <a:defRPr sz="750"/>
            </a:lvl7pPr>
            <a:lvl8pPr marL="2645183" indent="0">
              <a:buNone/>
              <a:defRPr sz="750"/>
            </a:lvl8pPr>
            <a:lvl9pPr marL="3023067" indent="0">
              <a:buNone/>
              <a:defRPr sz="75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2585BEF8-99E4-4BFE-9971-B3C0E1B5E8FC}" type="slidenum">
              <a:rPr lang="en-US" smtClean="0"/>
              <a:t>‹#›</a:t>
            </a:fld>
            <a:endParaRPr lang="en-US"/>
          </a:p>
        </p:txBody>
      </p:sp>
    </p:spTree>
    <p:extLst>
      <p:ext uri="{BB962C8B-B14F-4D97-AF65-F5344CB8AC3E}">
        <p14:creationId xmlns:p14="http://schemas.microsoft.com/office/powerpoint/2010/main" val="2226698396"/>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2585BEF8-99E4-4BFE-9971-B3C0E1B5E8FC}" type="slidenum">
              <a:rPr lang="en-US" smtClean="0"/>
              <a:t>‹#›</a:t>
            </a:fld>
            <a:endParaRPr lang="en-US"/>
          </a:p>
        </p:txBody>
      </p:sp>
    </p:spTree>
    <p:extLst>
      <p:ext uri="{BB962C8B-B14F-4D97-AF65-F5344CB8AC3E}">
        <p14:creationId xmlns:p14="http://schemas.microsoft.com/office/powerpoint/2010/main" val="194873501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2585BEF8-99E4-4BFE-9971-B3C0E1B5E8FC}" type="slidenum">
              <a:rPr lang="en-US" smtClean="0"/>
              <a:t>‹#›</a:t>
            </a:fld>
            <a:endParaRPr lang="en-US"/>
          </a:p>
        </p:txBody>
      </p:sp>
    </p:spTree>
    <p:extLst>
      <p:ext uri="{BB962C8B-B14F-4D97-AF65-F5344CB8AC3E}">
        <p14:creationId xmlns:p14="http://schemas.microsoft.com/office/powerpoint/2010/main" val="1918008239"/>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228600"/>
            <a:ext cx="207645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228600"/>
            <a:ext cx="607695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2585BEF8-99E4-4BFE-9971-B3C0E1B5E8FC}" type="slidenum">
              <a:rPr lang="en-US" smtClean="0"/>
              <a:t>‹#›</a:t>
            </a:fld>
            <a:endParaRPr lang="en-US"/>
          </a:p>
        </p:txBody>
      </p:sp>
    </p:spTree>
    <p:extLst>
      <p:ext uri="{BB962C8B-B14F-4D97-AF65-F5344CB8AC3E}">
        <p14:creationId xmlns:p14="http://schemas.microsoft.com/office/powerpoint/2010/main" val="1468143350"/>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629400" cy="609600"/>
          </a:xfrm>
        </p:spPr>
        <p:txBody>
          <a:bodyPr/>
          <a:lstStyle/>
          <a:p>
            <a:r>
              <a:rPr lang="en-US"/>
              <a:t>Click to edit Master title style</a:t>
            </a:r>
          </a:p>
        </p:txBody>
      </p:sp>
      <p:sp>
        <p:nvSpPr>
          <p:cNvPr id="3" name="Table Placeholder 2"/>
          <p:cNvSpPr>
            <a:spLocks noGrp="1"/>
          </p:cNvSpPr>
          <p:nvPr>
            <p:ph type="tbl" idx="1"/>
          </p:nvPr>
        </p:nvSpPr>
        <p:spPr>
          <a:xfrm>
            <a:off x="609600" y="1219200"/>
            <a:ext cx="8001000" cy="4724400"/>
          </a:xfrm>
        </p:spPr>
        <p:txBody>
          <a:bodyPr/>
          <a:lstStyle/>
          <a:p>
            <a:pPr lvl="0"/>
            <a:r>
              <a:rPr lang="en-US" noProof="0"/>
              <a:t>Click icon to add table</a:t>
            </a:r>
          </a:p>
        </p:txBody>
      </p:sp>
      <p:sp>
        <p:nvSpPr>
          <p:cNvPr id="4" name="Rectangle 6"/>
          <p:cNvSpPr>
            <a:spLocks noGrp="1" noChangeArrowheads="1"/>
          </p:cNvSpPr>
          <p:nvPr>
            <p:ph type="sldNum" sz="quarter" idx="10"/>
          </p:nvPr>
        </p:nvSpPr>
        <p:spPr>
          <a:ln/>
        </p:spPr>
        <p:txBody>
          <a:bodyPr/>
          <a:lstStyle>
            <a:lvl1pPr>
              <a:defRPr/>
            </a:lvl1pPr>
          </a:lstStyle>
          <a:p>
            <a:fld id="{2585BEF8-99E4-4BFE-9971-B3C0E1B5E8FC}" type="slidenum">
              <a:rPr lang="en-US" smtClean="0"/>
              <a:t>‹#›</a:t>
            </a:fld>
            <a:endParaRPr lang="en-US"/>
          </a:p>
        </p:txBody>
      </p:sp>
    </p:spTree>
    <p:extLst>
      <p:ext uri="{BB962C8B-B14F-4D97-AF65-F5344CB8AC3E}">
        <p14:creationId xmlns:p14="http://schemas.microsoft.com/office/powerpoint/2010/main" val="3084838978"/>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629400" cy="609600"/>
          </a:xfrm>
        </p:spPr>
        <p:txBody>
          <a:bodyPr/>
          <a:lstStyle/>
          <a:p>
            <a:r>
              <a:rPr lang="en-US"/>
              <a:t>Click to edit Master title style</a:t>
            </a:r>
          </a:p>
        </p:txBody>
      </p:sp>
      <p:sp>
        <p:nvSpPr>
          <p:cNvPr id="3" name="Content Placeholder 2"/>
          <p:cNvSpPr>
            <a:spLocks noGrp="1"/>
          </p:cNvSpPr>
          <p:nvPr>
            <p:ph sz="quarter" idx="1"/>
          </p:nvPr>
        </p:nvSpPr>
        <p:spPr>
          <a:xfrm>
            <a:off x="609600" y="1219200"/>
            <a:ext cx="39243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657600"/>
            <a:ext cx="39243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86300" y="1219200"/>
            <a:ext cx="39243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0"/>
          </p:nvPr>
        </p:nvSpPr>
        <p:spPr>
          <a:ln/>
        </p:spPr>
        <p:txBody>
          <a:bodyPr/>
          <a:lstStyle>
            <a:lvl1pPr>
              <a:defRPr/>
            </a:lvl1pPr>
          </a:lstStyle>
          <a:p>
            <a:fld id="{2585BEF8-99E4-4BFE-9971-B3C0E1B5E8FC}" type="slidenum">
              <a:rPr lang="en-US" smtClean="0"/>
              <a:t>‹#›</a:t>
            </a:fld>
            <a:endParaRPr lang="en-US"/>
          </a:p>
        </p:txBody>
      </p:sp>
    </p:spTree>
    <p:extLst>
      <p:ext uri="{BB962C8B-B14F-4D97-AF65-F5344CB8AC3E}">
        <p14:creationId xmlns:p14="http://schemas.microsoft.com/office/powerpoint/2010/main" val="3398732919"/>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0" descr="slide title eversource green circle ar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88" y="2"/>
            <a:ext cx="9144001"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31"/>
          <p:cNvSpPr>
            <a:spLocks noChangeShapeType="1"/>
          </p:cNvSpPr>
          <p:nvPr/>
        </p:nvSpPr>
        <p:spPr bwMode="auto">
          <a:xfrm flipH="1">
            <a:off x="0" y="2157413"/>
            <a:ext cx="9144000" cy="0"/>
          </a:xfrm>
          <a:prstGeom prst="line">
            <a:avLst/>
          </a:prstGeom>
          <a:noFill/>
          <a:ln w="38100">
            <a:solidFill>
              <a:srgbClr val="00AEEF"/>
            </a:solidFill>
            <a:round/>
            <a:headEnd/>
            <a:tailEnd/>
          </a:ln>
          <a:extLst>
            <a:ext uri="{909E8E84-426E-40DD-AFC4-6F175D3DCCD1}">
              <a14:hiddenFill xmlns:a14="http://schemas.microsoft.com/office/drawing/2010/main">
                <a:noFill/>
              </a14:hiddenFill>
            </a:ext>
          </a:extLst>
        </p:spPr>
        <p:txBody>
          <a:bodyPr>
            <a:spAutoFit/>
          </a:bodyPr>
          <a:lstStyle/>
          <a:p>
            <a:endParaRPr lang="en-US" sz="1350"/>
          </a:p>
        </p:txBody>
      </p:sp>
      <p:pic>
        <p:nvPicPr>
          <p:cNvPr id="6" name="Picture 32" descr="slide_Eversource_energy_white"/>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6502400" y="908050"/>
            <a:ext cx="2438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3"/>
          <p:cNvSpPr>
            <a:spLocks noChangeArrowheads="1"/>
          </p:cNvSpPr>
          <p:nvPr/>
        </p:nvSpPr>
        <p:spPr bwMode="auto">
          <a:xfrm>
            <a:off x="6708776" y="64272"/>
            <a:ext cx="2435225" cy="300082"/>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1350"/>
          </a:p>
        </p:txBody>
      </p:sp>
      <p:sp>
        <p:nvSpPr>
          <p:cNvPr id="8" name="Line 34"/>
          <p:cNvSpPr>
            <a:spLocks noChangeShapeType="1"/>
          </p:cNvSpPr>
          <p:nvPr/>
        </p:nvSpPr>
        <p:spPr bwMode="auto">
          <a:xfrm flipH="1">
            <a:off x="328614" y="138113"/>
            <a:ext cx="8815387" cy="0"/>
          </a:xfrm>
          <a:prstGeom prst="line">
            <a:avLst/>
          </a:prstGeom>
          <a:noFill/>
          <a:ln w="15875">
            <a:solidFill>
              <a:srgbClr val="00AEEF"/>
            </a:solidFill>
            <a:round/>
            <a:headEnd/>
            <a:tailEnd/>
          </a:ln>
          <a:extLst>
            <a:ext uri="{909E8E84-426E-40DD-AFC4-6F175D3DCCD1}">
              <a14:hiddenFill xmlns:a14="http://schemas.microsoft.com/office/drawing/2010/main">
                <a:noFill/>
              </a14:hiddenFill>
            </a:ext>
          </a:extLst>
        </p:spPr>
        <p:txBody>
          <a:bodyPr>
            <a:spAutoFit/>
          </a:bodyPr>
          <a:lstStyle/>
          <a:p>
            <a:endParaRPr lang="en-US" sz="1350"/>
          </a:p>
        </p:txBody>
      </p:sp>
      <p:sp>
        <p:nvSpPr>
          <p:cNvPr id="581636" name="Rectangle 4"/>
          <p:cNvSpPr>
            <a:spLocks noGrp="1" noChangeArrowheads="1"/>
          </p:cNvSpPr>
          <p:nvPr>
            <p:ph type="ctrTitle"/>
          </p:nvPr>
        </p:nvSpPr>
        <p:spPr>
          <a:xfrm>
            <a:off x="685800" y="2465388"/>
            <a:ext cx="7772400" cy="2171700"/>
          </a:xfrm>
        </p:spPr>
        <p:txBody>
          <a:bodyPr/>
          <a:lstStyle>
            <a:lvl1pPr algn="ctr">
              <a:defRPr sz="2700"/>
            </a:lvl1pPr>
          </a:lstStyle>
          <a:p>
            <a:pPr lvl="0"/>
            <a:r>
              <a:rPr lang="en-US" noProof="0"/>
              <a:t>Click to edit Master title style</a:t>
            </a:r>
          </a:p>
        </p:txBody>
      </p:sp>
      <p:sp>
        <p:nvSpPr>
          <p:cNvPr id="581637" name="Rectangle 5"/>
          <p:cNvSpPr>
            <a:spLocks noGrp="1" noChangeArrowheads="1"/>
          </p:cNvSpPr>
          <p:nvPr>
            <p:ph type="subTitle" idx="1"/>
          </p:nvPr>
        </p:nvSpPr>
        <p:spPr>
          <a:xfrm>
            <a:off x="1371600" y="4845052"/>
            <a:ext cx="6400800" cy="1400175"/>
          </a:xfrm>
        </p:spPr>
        <p:txBody>
          <a:bodyPr/>
          <a:lstStyle>
            <a:lvl1pPr marL="0" indent="0" algn="ctr">
              <a:buFont typeface="Wingdings" pitchFamily="2" charset="2"/>
              <a:buNone/>
              <a:defRPr>
                <a:latin typeface="Verdana" pitchFamily="34" charset="0"/>
              </a:defRPr>
            </a:lvl1pPr>
          </a:lstStyle>
          <a:p>
            <a:pPr lvl="0"/>
            <a:r>
              <a:rPr lang="en-US" noProof="0"/>
              <a:t>Click to edit Master subtitle style</a:t>
            </a:r>
          </a:p>
        </p:txBody>
      </p:sp>
      <p:sp>
        <p:nvSpPr>
          <p:cNvPr id="9" name="Rectangle 6"/>
          <p:cNvSpPr>
            <a:spLocks noGrp="1" noChangeArrowheads="1"/>
          </p:cNvSpPr>
          <p:nvPr>
            <p:ph type="dt" sz="half" idx="10"/>
          </p:nvPr>
        </p:nvSpPr>
        <p:spPr>
          <a:xfrm>
            <a:off x="457200" y="6245225"/>
            <a:ext cx="2133600" cy="476250"/>
          </a:xfrm>
        </p:spPr>
        <p:txBody>
          <a:bodyPr/>
          <a:lstStyle>
            <a:lvl1pPr>
              <a:defRPr/>
            </a:lvl1pPr>
          </a:lstStyle>
          <a:p>
            <a:pPr>
              <a:defRPr/>
            </a:pPr>
            <a:fld id="{C65FB52A-5B05-6240-8E2F-F46823B2674D}" type="datetime8">
              <a:rPr lang="en-US" smtClean="0"/>
              <a:t>10/4/2023 5:01 PM</a:t>
            </a:fld>
            <a:endParaRPr lang="en-US"/>
          </a:p>
        </p:txBody>
      </p:sp>
      <p:sp>
        <p:nvSpPr>
          <p:cNvPr id="10" name="Rectangle 7"/>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11" name="Rectangle 8"/>
          <p:cNvSpPr>
            <a:spLocks noGrp="1" noChangeArrowheads="1"/>
          </p:cNvSpPr>
          <p:nvPr>
            <p:ph type="sldNum" sz="quarter" idx="12"/>
          </p:nvPr>
        </p:nvSpPr>
        <p:spPr>
          <a:xfrm>
            <a:off x="6553200" y="6245225"/>
            <a:ext cx="2133600" cy="476250"/>
          </a:xfrm>
        </p:spPr>
        <p:txBody>
          <a:bodyPr/>
          <a:lstStyle>
            <a:lvl1pPr>
              <a:defRPr/>
            </a:lvl1pPr>
          </a:lstStyle>
          <a:p>
            <a:pPr>
              <a:defRPr/>
            </a:pPr>
            <a:fld id="{4B68766D-945C-43F2-A2F1-49760D64B2E4}" type="slidenum">
              <a:rPr lang="en-US"/>
              <a:pPr>
                <a:defRPr/>
              </a:pPr>
              <a:t>‹#›</a:t>
            </a:fld>
            <a:endParaRPr lang="en-US"/>
          </a:p>
        </p:txBody>
      </p:sp>
    </p:spTree>
    <p:extLst>
      <p:ext uri="{BB962C8B-B14F-4D97-AF65-F5344CB8AC3E}">
        <p14:creationId xmlns:p14="http://schemas.microsoft.com/office/powerpoint/2010/main" val="3622435674"/>
      </p:ext>
    </p:extLst>
  </p:cSld>
  <p:clrMapOvr>
    <a:masterClrMapping/>
  </p:clrMapOvr>
  <p:transition>
    <p:zo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fld id="{FBDFCF2A-FA26-474A-93BE-3C5C2FD50A44}" type="datetime8">
              <a:rPr lang="en-US" smtClean="0"/>
              <a:t>10/4/2023 5:01 PM</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ECBCB675-F9B5-4A6C-B463-BD8F633B0C48}" type="slidenum">
              <a:rPr lang="en-US"/>
              <a:pPr>
                <a:defRPr/>
              </a:pPr>
              <a:t>‹#›</a:t>
            </a:fld>
            <a:endParaRPr lang="en-US"/>
          </a:p>
        </p:txBody>
      </p:sp>
    </p:spTree>
    <p:extLst>
      <p:ext uri="{BB962C8B-B14F-4D97-AF65-F5344CB8AC3E}">
        <p14:creationId xmlns:p14="http://schemas.microsoft.com/office/powerpoint/2010/main" val="3391674208"/>
      </p:ext>
    </p:extLst>
  </p:cSld>
  <p:clrMapOvr>
    <a:masterClrMapping/>
  </p:clrMapOvr>
  <p:transition>
    <p:zo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fld id="{34CFFB47-1BC1-2F4E-90F2-4A24FB5739E3}" type="datetime8">
              <a:rPr lang="en-US" smtClean="0"/>
              <a:t>10/4/2023 5:01 PM</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385F4DBF-8868-428E-B961-66890586482D}" type="slidenum">
              <a:rPr lang="en-US"/>
              <a:pPr>
                <a:defRPr/>
              </a:pPr>
              <a:t>‹#›</a:t>
            </a:fld>
            <a:endParaRPr lang="en-US"/>
          </a:p>
        </p:txBody>
      </p:sp>
    </p:spTree>
    <p:extLst>
      <p:ext uri="{BB962C8B-B14F-4D97-AF65-F5344CB8AC3E}">
        <p14:creationId xmlns:p14="http://schemas.microsoft.com/office/powerpoint/2010/main" val="2561698886"/>
      </p:ext>
    </p:extLst>
  </p:cSld>
  <p:clrMapOvr>
    <a:masterClrMapping/>
  </p:clrMapOvr>
  <p:transition>
    <p:zo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524000"/>
            <a:ext cx="3733800" cy="4572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733800" cy="4572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fld id="{9160E82F-6FD4-4243-AEBB-7A2B318A7319}" type="datetime8">
              <a:rPr lang="en-US" smtClean="0"/>
              <a:t>10/4/2023 5:01 PM</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3E093118-3F91-4907-B6CE-F6D7D3FDAFDA}" type="slidenum">
              <a:rPr lang="en-US"/>
              <a:pPr>
                <a:defRPr/>
              </a:pPr>
              <a:t>‹#›</a:t>
            </a:fld>
            <a:endParaRPr lang="en-US"/>
          </a:p>
        </p:txBody>
      </p:sp>
    </p:spTree>
    <p:extLst>
      <p:ext uri="{BB962C8B-B14F-4D97-AF65-F5344CB8AC3E}">
        <p14:creationId xmlns:p14="http://schemas.microsoft.com/office/powerpoint/2010/main" val="4212733784"/>
      </p:ext>
    </p:extLst>
  </p:cSld>
  <p:clrMapOvr>
    <a:masterClrMapping/>
  </p:clrMapOvr>
  <p:transition>
    <p:zo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fld id="{E2303209-52A9-AB47-823B-692741BD673C}" type="datetime8">
              <a:rPr lang="en-US" smtClean="0"/>
              <a:t>10/4/2023 5:01 PM</a:t>
            </a:fld>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350268E8-2963-4ABD-8E20-6C51534E06F7}" type="slidenum">
              <a:rPr lang="en-US"/>
              <a:pPr>
                <a:defRPr/>
              </a:pPr>
              <a:t>‹#›</a:t>
            </a:fld>
            <a:endParaRPr lang="en-US"/>
          </a:p>
        </p:txBody>
      </p:sp>
    </p:spTree>
    <p:extLst>
      <p:ext uri="{BB962C8B-B14F-4D97-AF65-F5344CB8AC3E}">
        <p14:creationId xmlns:p14="http://schemas.microsoft.com/office/powerpoint/2010/main" val="1667243359"/>
      </p:ext>
    </p:extLst>
  </p:cSld>
  <p:clrMapOvr>
    <a:masterClrMapping/>
  </p:clrMapOvr>
  <p:transition>
    <p:zo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fld id="{6FD31418-8BBF-474B-A3BF-F88E0F3DBBB5}" type="datetime8">
              <a:rPr lang="en-US" smtClean="0"/>
              <a:t>10/4/2023 5:01 PM</a:t>
            </a:fld>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3E24DF9E-0F10-4DE4-BB36-6DB05ECF5A50}" type="slidenum">
              <a:rPr lang="en-US"/>
              <a:pPr>
                <a:defRPr/>
              </a:pPr>
              <a:t>‹#›</a:t>
            </a:fld>
            <a:endParaRPr lang="en-US"/>
          </a:p>
        </p:txBody>
      </p:sp>
    </p:spTree>
    <p:extLst>
      <p:ext uri="{BB962C8B-B14F-4D97-AF65-F5344CB8AC3E}">
        <p14:creationId xmlns:p14="http://schemas.microsoft.com/office/powerpoint/2010/main" val="817141267"/>
      </p:ext>
    </p:extLst>
  </p:cSld>
  <p:clrMapOvr>
    <a:masterClrMapping/>
  </p:clrMapOvr>
  <p:transition>
    <p:zo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fld id="{D5F7CEEE-E85F-884D-A00B-C120C33CBB24}" type="datetime8">
              <a:rPr lang="en-US" smtClean="0"/>
              <a:t>10/4/2023 5:01 PM</a:t>
            </a:fld>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CFE7F315-D394-4A8D-9FCB-ACE6130E3B5E}" type="slidenum">
              <a:rPr lang="en-US"/>
              <a:pPr>
                <a:defRPr/>
              </a:pPr>
              <a:t>‹#›</a:t>
            </a:fld>
            <a:endParaRPr lang="en-US"/>
          </a:p>
        </p:txBody>
      </p:sp>
    </p:spTree>
    <p:extLst>
      <p:ext uri="{BB962C8B-B14F-4D97-AF65-F5344CB8AC3E}">
        <p14:creationId xmlns:p14="http://schemas.microsoft.com/office/powerpoint/2010/main" val="254405513"/>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2585BEF8-99E4-4BFE-9971-B3C0E1B5E8FC}" type="slidenum">
              <a:rPr lang="en-US" smtClean="0"/>
              <a:t>‹#›</a:t>
            </a:fld>
            <a:endParaRPr lang="en-US"/>
          </a:p>
        </p:txBody>
      </p:sp>
    </p:spTree>
    <p:extLst>
      <p:ext uri="{BB962C8B-B14F-4D97-AF65-F5344CB8AC3E}">
        <p14:creationId xmlns:p14="http://schemas.microsoft.com/office/powerpoint/2010/main" val="17872912"/>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fld id="{E975A495-4761-B044-B199-72F00F354C49}" type="datetime8">
              <a:rPr lang="en-US" smtClean="0"/>
              <a:t>10/4/2023 5:01 PM</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4CE93292-E3EC-4B8F-9F39-6743DED71691}" type="slidenum">
              <a:rPr lang="en-US"/>
              <a:pPr>
                <a:defRPr/>
              </a:pPr>
              <a:t>‹#›</a:t>
            </a:fld>
            <a:endParaRPr lang="en-US"/>
          </a:p>
        </p:txBody>
      </p:sp>
    </p:spTree>
    <p:extLst>
      <p:ext uri="{BB962C8B-B14F-4D97-AF65-F5344CB8AC3E}">
        <p14:creationId xmlns:p14="http://schemas.microsoft.com/office/powerpoint/2010/main" val="3872944446"/>
      </p:ext>
    </p:extLst>
  </p:cSld>
  <p:clrMapOvr>
    <a:masterClrMapping/>
  </p:clrMapOvr>
  <p:transition>
    <p:zo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fld id="{F5BA9B95-BB0F-2049-A109-52237A783BD5}" type="datetime8">
              <a:rPr lang="en-US" smtClean="0"/>
              <a:t>10/4/2023 5:01 PM</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8F4DF6C9-F3D3-45BA-A919-D231CF403BE4}" type="slidenum">
              <a:rPr lang="en-US"/>
              <a:pPr>
                <a:defRPr/>
              </a:pPr>
              <a:t>‹#›</a:t>
            </a:fld>
            <a:endParaRPr lang="en-US"/>
          </a:p>
        </p:txBody>
      </p:sp>
    </p:spTree>
    <p:extLst>
      <p:ext uri="{BB962C8B-B14F-4D97-AF65-F5344CB8AC3E}">
        <p14:creationId xmlns:p14="http://schemas.microsoft.com/office/powerpoint/2010/main" val="4033409740"/>
      </p:ext>
    </p:extLst>
  </p:cSld>
  <p:clrMapOvr>
    <a:masterClrMapping/>
  </p:clrMapOvr>
  <p:transition>
    <p:zo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fld id="{D15164EF-2B9D-FC4F-AF11-3175D4C98FDB}" type="datetime8">
              <a:rPr lang="en-US" smtClean="0"/>
              <a:t>10/4/2023 5:01 PM</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F8368163-78BB-425D-96E1-19F07733591E}" type="slidenum">
              <a:rPr lang="en-US"/>
              <a:pPr>
                <a:defRPr/>
              </a:pPr>
              <a:t>‹#›</a:t>
            </a:fld>
            <a:endParaRPr lang="en-US"/>
          </a:p>
        </p:txBody>
      </p:sp>
    </p:spTree>
    <p:extLst>
      <p:ext uri="{BB962C8B-B14F-4D97-AF65-F5344CB8AC3E}">
        <p14:creationId xmlns:p14="http://schemas.microsoft.com/office/powerpoint/2010/main" val="3685637622"/>
      </p:ext>
    </p:extLst>
  </p:cSld>
  <p:clrMapOvr>
    <a:masterClrMapping/>
  </p:clrMapOvr>
  <p:transition>
    <p:zo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9051" y="277815"/>
            <a:ext cx="2012950" cy="58181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3" y="277815"/>
            <a:ext cx="5888037" cy="58181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fld id="{64392F83-C33E-C542-8906-74F28CA0BB84}" type="datetime8">
              <a:rPr lang="en-US" smtClean="0"/>
              <a:t>10/4/2023 5:01 PM</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79497713-6AC8-4B3D-BB68-10A431A6033A}" type="slidenum">
              <a:rPr lang="en-US"/>
              <a:pPr>
                <a:defRPr/>
              </a:pPr>
              <a:t>‹#›</a:t>
            </a:fld>
            <a:endParaRPr lang="en-US"/>
          </a:p>
        </p:txBody>
      </p:sp>
    </p:spTree>
    <p:extLst>
      <p:ext uri="{BB962C8B-B14F-4D97-AF65-F5344CB8AC3E}">
        <p14:creationId xmlns:p14="http://schemas.microsoft.com/office/powerpoint/2010/main" val="3265552642"/>
      </p:ext>
    </p:extLst>
  </p:cSld>
  <p:clrMapOvr>
    <a:masterClrMapping/>
  </p:clrMapOvr>
  <p:transition>
    <p:zo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3726" y="762000"/>
            <a:ext cx="8093075" cy="519113"/>
          </a:xfrm>
        </p:spPr>
        <p:txBody>
          <a:bodyPr/>
          <a:lstStyle/>
          <a:p>
            <a:r>
              <a:rPr lang="en-US"/>
              <a:t>Click to edit Master title style</a:t>
            </a:r>
          </a:p>
        </p:txBody>
      </p:sp>
      <p:sp>
        <p:nvSpPr>
          <p:cNvPr id="3" name="Content Placeholder 2"/>
          <p:cNvSpPr>
            <a:spLocks noGrp="1"/>
          </p:cNvSpPr>
          <p:nvPr>
            <p:ph sz="half" idx="1"/>
          </p:nvPr>
        </p:nvSpPr>
        <p:spPr>
          <a:xfrm>
            <a:off x="59372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14876"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fld id="{52FC274F-9631-5B43-BDFD-F13B876AFDB6}" type="datetime8">
              <a:rPr lang="en-US" smtClean="0"/>
              <a:t>10/4/2023 5:01 PM</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6FF7B9EF-0A1D-4EFB-A84C-C39623F50D34}" type="slidenum">
              <a:rPr lang="en-US"/>
              <a:pPr>
                <a:defRPr/>
              </a:pPr>
              <a:t>‹#›</a:t>
            </a:fld>
            <a:endParaRPr lang="en-US"/>
          </a:p>
        </p:txBody>
      </p:sp>
    </p:spTree>
    <p:extLst>
      <p:ext uri="{BB962C8B-B14F-4D97-AF65-F5344CB8AC3E}">
        <p14:creationId xmlns:p14="http://schemas.microsoft.com/office/powerpoint/2010/main" val="3590031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661"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625"/>
            </a:lvl1pPr>
            <a:lvl2pPr>
              <a:defRPr sz="2303"/>
            </a:lvl2pPr>
            <a:lvl3pPr>
              <a:defRPr sz="1982"/>
            </a:lvl3pPr>
            <a:lvl4pPr>
              <a:defRPr sz="1661"/>
            </a:lvl4pPr>
            <a:lvl5pPr>
              <a:defRPr sz="1661"/>
            </a:lvl5pPr>
            <a:lvl6pPr>
              <a:defRPr sz="1661"/>
            </a:lvl6pPr>
            <a:lvl7pPr>
              <a:defRPr sz="1661"/>
            </a:lvl7pPr>
            <a:lvl8pPr>
              <a:defRPr sz="1661"/>
            </a:lvl8pPr>
            <a:lvl9pPr>
              <a:defRPr sz="166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178"/>
            </a:lvl1pPr>
            <a:lvl2pPr marL="377883" indent="0">
              <a:buNone/>
              <a:defRPr sz="1018"/>
            </a:lvl2pPr>
            <a:lvl3pPr marL="755767" indent="0">
              <a:buNone/>
              <a:defRPr sz="803"/>
            </a:lvl3pPr>
            <a:lvl4pPr marL="1133650" indent="0">
              <a:buNone/>
              <a:defRPr sz="750"/>
            </a:lvl4pPr>
            <a:lvl5pPr marL="1511534" indent="0">
              <a:buNone/>
              <a:defRPr sz="750"/>
            </a:lvl5pPr>
            <a:lvl6pPr marL="1889417" indent="0">
              <a:buNone/>
              <a:defRPr sz="750"/>
            </a:lvl6pPr>
            <a:lvl7pPr marL="2267300" indent="0">
              <a:buNone/>
              <a:defRPr sz="750"/>
            </a:lvl7pPr>
            <a:lvl8pPr marL="2645183" indent="0">
              <a:buNone/>
              <a:defRPr sz="750"/>
            </a:lvl8pPr>
            <a:lvl9pPr marL="3023067" indent="0">
              <a:buNone/>
              <a:defRPr sz="75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2585BEF8-99E4-4BFE-9971-B3C0E1B5E8FC}" type="slidenum">
              <a:rPr lang="en-US" smtClean="0"/>
              <a:t>‹#›</a:t>
            </a:fld>
            <a:endParaRPr lang="en-US"/>
          </a:p>
        </p:txBody>
      </p:sp>
    </p:spTree>
    <p:extLst>
      <p:ext uri="{BB962C8B-B14F-4D97-AF65-F5344CB8AC3E}">
        <p14:creationId xmlns:p14="http://schemas.microsoft.com/office/powerpoint/2010/main" val="143219936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661"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625"/>
            </a:lvl1pPr>
            <a:lvl2pPr marL="377883" indent="0">
              <a:buNone/>
              <a:defRPr sz="2303"/>
            </a:lvl2pPr>
            <a:lvl3pPr marL="755767" indent="0">
              <a:buNone/>
              <a:defRPr sz="1982"/>
            </a:lvl3pPr>
            <a:lvl4pPr marL="1133650" indent="0">
              <a:buNone/>
              <a:defRPr sz="1661"/>
            </a:lvl4pPr>
            <a:lvl5pPr marL="1511534" indent="0">
              <a:buNone/>
              <a:defRPr sz="1661"/>
            </a:lvl5pPr>
            <a:lvl6pPr marL="1889417" indent="0">
              <a:buNone/>
              <a:defRPr sz="1661"/>
            </a:lvl6pPr>
            <a:lvl7pPr marL="2267300" indent="0">
              <a:buNone/>
              <a:defRPr sz="1661"/>
            </a:lvl7pPr>
            <a:lvl8pPr marL="2645183" indent="0">
              <a:buNone/>
              <a:defRPr sz="1661"/>
            </a:lvl8pPr>
            <a:lvl9pPr marL="3023067" indent="0">
              <a:buNone/>
              <a:defRPr sz="1661"/>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178"/>
            </a:lvl1pPr>
            <a:lvl2pPr marL="377883" indent="0">
              <a:buNone/>
              <a:defRPr sz="1018"/>
            </a:lvl2pPr>
            <a:lvl3pPr marL="755767" indent="0">
              <a:buNone/>
              <a:defRPr sz="803"/>
            </a:lvl3pPr>
            <a:lvl4pPr marL="1133650" indent="0">
              <a:buNone/>
              <a:defRPr sz="750"/>
            </a:lvl4pPr>
            <a:lvl5pPr marL="1511534" indent="0">
              <a:buNone/>
              <a:defRPr sz="750"/>
            </a:lvl5pPr>
            <a:lvl6pPr marL="1889417" indent="0">
              <a:buNone/>
              <a:defRPr sz="750"/>
            </a:lvl6pPr>
            <a:lvl7pPr marL="2267300" indent="0">
              <a:buNone/>
              <a:defRPr sz="750"/>
            </a:lvl7pPr>
            <a:lvl8pPr marL="2645183" indent="0">
              <a:buNone/>
              <a:defRPr sz="750"/>
            </a:lvl8pPr>
            <a:lvl9pPr marL="3023067" indent="0">
              <a:buNone/>
              <a:defRPr sz="75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2585BEF8-99E4-4BFE-9971-B3C0E1B5E8FC}" type="slidenum">
              <a:rPr lang="en-US" smtClean="0"/>
              <a:t>‹#›</a:t>
            </a:fld>
            <a:endParaRPr lang="en-US"/>
          </a:p>
        </p:txBody>
      </p:sp>
    </p:spTree>
    <p:extLst>
      <p:ext uri="{BB962C8B-B14F-4D97-AF65-F5344CB8AC3E}">
        <p14:creationId xmlns:p14="http://schemas.microsoft.com/office/powerpoint/2010/main" val="382721713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3.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3.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1.pn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6.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3.png"/><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1074" tIns="70537" rIns="141074" bIns="70537" numCol="1" anchor="t" anchorCtr="0" compatLnSpc="1">
            <a:prstTxWarp prst="textNoShape">
              <a:avLst/>
            </a:prstTxWarp>
          </a:bodyPr>
          <a:lstStyle>
            <a:lvl1pPr algn="r">
              <a:defRPr sz="1178"/>
            </a:lvl1pPr>
          </a:lstStyle>
          <a:p>
            <a:fld id="{2585BEF8-99E4-4BFE-9971-B3C0E1B5E8FC}" type="slidenum">
              <a:rPr lang="en-US" smtClean="0"/>
              <a:t>‹#›</a:t>
            </a:fld>
            <a:endParaRPr lang="en-US"/>
          </a:p>
        </p:txBody>
      </p:sp>
      <p:sp>
        <p:nvSpPr>
          <p:cNvPr id="1028" name="Rectangle 9"/>
          <p:cNvSpPr>
            <a:spLocks noGrp="1" noChangeArrowheads="1"/>
          </p:cNvSpPr>
          <p:nvPr>
            <p:ph type="title"/>
          </p:nvPr>
        </p:nvSpPr>
        <p:spPr bwMode="auto">
          <a:xfrm>
            <a:off x="457200" y="304800"/>
            <a:ext cx="6629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141074" tIns="70537" rIns="141074" bIns="70537" numCol="1" anchor="ctr" anchorCtr="0" compatLnSpc="1">
            <a:prstTxWarp prst="textNoShape">
              <a:avLst/>
            </a:prstTxWarp>
          </a:bodyPr>
          <a:lstStyle/>
          <a:p>
            <a:pPr lvl="0"/>
            <a:r>
              <a:rPr lang="en-US"/>
              <a:t>Click to edit Master title style</a:t>
            </a:r>
          </a:p>
        </p:txBody>
      </p:sp>
      <p:sp>
        <p:nvSpPr>
          <p:cNvPr id="1029" name="Rectangle 11"/>
          <p:cNvSpPr>
            <a:spLocks noGrp="1" noChangeArrowheads="1"/>
          </p:cNvSpPr>
          <p:nvPr>
            <p:ph type="body" idx="1"/>
          </p:nvPr>
        </p:nvSpPr>
        <p:spPr bwMode="auto">
          <a:xfrm>
            <a:off x="609600" y="1219200"/>
            <a:ext cx="8001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141074" tIns="70537" rIns="141074" bIns="7053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2" name="Rectangle 7"/>
          <p:cNvSpPr>
            <a:spLocks noChangeArrowheads="1"/>
          </p:cNvSpPr>
          <p:nvPr/>
        </p:nvSpPr>
        <p:spPr bwMode="auto">
          <a:xfrm>
            <a:off x="381000" y="76200"/>
            <a:ext cx="6705600" cy="152400"/>
          </a:xfrm>
          <a:prstGeom prst="rect">
            <a:avLst/>
          </a:prstGeom>
          <a:solidFill>
            <a:srgbClr val="00B1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5575" tIns="37788" rIns="75575" bIns="37788" anchor="ctr"/>
          <a:lstStyle/>
          <a:p>
            <a:pPr algn="ctr"/>
            <a:endParaRPr lang="en-US" sz="965">
              <a:solidFill>
                <a:srgbClr val="FFFFFF"/>
              </a:solidFill>
              <a:latin typeface="Franklin Gothic Book" pitchFamily="34" charset="0"/>
            </a:endParaRPr>
          </a:p>
        </p:txBody>
      </p:sp>
      <p:sp>
        <p:nvSpPr>
          <p:cNvPr id="3" name="Rectangle 10"/>
          <p:cNvSpPr>
            <a:spLocks noChangeArrowheads="1"/>
          </p:cNvSpPr>
          <p:nvPr/>
        </p:nvSpPr>
        <p:spPr bwMode="auto">
          <a:xfrm>
            <a:off x="2438400" y="6553200"/>
            <a:ext cx="6477000" cy="228600"/>
          </a:xfrm>
          <a:prstGeom prst="rect">
            <a:avLst/>
          </a:prstGeom>
          <a:solidFill>
            <a:srgbClr val="00B1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5575" tIns="37788" rIns="75575" bIns="37788" anchor="ctr"/>
          <a:lstStyle/>
          <a:p>
            <a:pPr algn="ctr"/>
            <a:endParaRPr lang="en-US" sz="965">
              <a:solidFill>
                <a:srgbClr val="FFFFFF"/>
              </a:solidFill>
              <a:latin typeface="Franklin Gothic Book" pitchFamily="34" charset="0"/>
            </a:endParaRPr>
          </a:p>
        </p:txBody>
      </p:sp>
      <p:sp>
        <p:nvSpPr>
          <p:cNvPr id="1031" name="Rectangle 11"/>
          <p:cNvSpPr>
            <a:spLocks noChangeArrowheads="1"/>
          </p:cNvSpPr>
          <p:nvPr/>
        </p:nvSpPr>
        <p:spPr bwMode="auto">
          <a:xfrm>
            <a:off x="381000" y="6553200"/>
            <a:ext cx="1905000" cy="2286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5575" tIns="37788" rIns="75575" bIns="37788" anchor="ctr"/>
          <a:lstStyle/>
          <a:p>
            <a:pPr algn="ctr"/>
            <a:endParaRPr lang="en-US" sz="965">
              <a:solidFill>
                <a:srgbClr val="FFFFFF"/>
              </a:solidFill>
              <a:latin typeface="Franklin Gothic Book" pitchFamily="34" charset="0"/>
            </a:endParaRPr>
          </a:p>
        </p:txBody>
      </p:sp>
      <p:sp>
        <p:nvSpPr>
          <p:cNvPr id="1034" name="TextBox 4"/>
          <p:cNvSpPr txBox="1">
            <a:spLocks noChangeArrowheads="1"/>
          </p:cNvSpPr>
          <p:nvPr/>
        </p:nvSpPr>
        <p:spPr bwMode="auto">
          <a:xfrm>
            <a:off x="457200" y="6515101"/>
            <a:ext cx="1828800" cy="216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575" tIns="37788" rIns="75575" bIns="37788">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defRPr/>
            </a:pPr>
            <a:r>
              <a:rPr lang="en-US" sz="911">
                <a:solidFill>
                  <a:schemeClr val="bg1"/>
                </a:solidFill>
              </a:rPr>
              <a:t>Safety First and Always</a:t>
            </a:r>
          </a:p>
        </p:txBody>
      </p:sp>
      <p:sp>
        <p:nvSpPr>
          <p:cNvPr id="1033" name="Rectangle 16"/>
          <p:cNvSpPr>
            <a:spLocks noChangeArrowheads="1"/>
          </p:cNvSpPr>
          <p:nvPr/>
        </p:nvSpPr>
        <p:spPr bwMode="auto">
          <a:xfrm>
            <a:off x="7200900" y="76200"/>
            <a:ext cx="1752600" cy="762000"/>
          </a:xfrm>
          <a:prstGeom prst="rect">
            <a:avLst/>
          </a:prstGeom>
          <a:solidFill>
            <a:srgbClr val="00AE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575" tIns="37788" rIns="75575" bIns="37788" anchor="ctr"/>
          <a:lstStyle/>
          <a:p>
            <a:endParaRPr lang="en-US" sz="965"/>
          </a:p>
        </p:txBody>
      </p:sp>
      <p:pic>
        <p:nvPicPr>
          <p:cNvPr id="4" name="Picture 17" descr="slide_Eversource_energy_whit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350126" y="292100"/>
            <a:ext cx="14605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6121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txStyles>
    <p:titleStyle>
      <a:lvl1pPr algn="l" rtl="0" eaLnBrk="1" fontAlgn="base" hangingPunct="1">
        <a:spcBef>
          <a:spcPct val="0"/>
        </a:spcBef>
        <a:spcAft>
          <a:spcPct val="0"/>
        </a:spcAft>
        <a:defRPr sz="2303" b="1">
          <a:solidFill>
            <a:srgbClr val="007DC3"/>
          </a:solidFill>
          <a:latin typeface="Arial" charset="0"/>
          <a:ea typeface="MS PGothic" pitchFamily="34" charset="-128"/>
          <a:cs typeface="ＭＳ Ｐゴシック" charset="0"/>
        </a:defRPr>
      </a:lvl1pPr>
      <a:lvl2pPr algn="l" rtl="0" eaLnBrk="1" fontAlgn="base" hangingPunct="1">
        <a:spcBef>
          <a:spcPct val="0"/>
        </a:spcBef>
        <a:spcAft>
          <a:spcPct val="0"/>
        </a:spcAft>
        <a:defRPr sz="2303" b="1">
          <a:solidFill>
            <a:srgbClr val="007DC3"/>
          </a:solidFill>
          <a:latin typeface="Arial" charset="0"/>
          <a:ea typeface="MS PGothic" pitchFamily="34" charset="-128"/>
          <a:cs typeface="ＭＳ Ｐゴシック" charset="0"/>
        </a:defRPr>
      </a:lvl2pPr>
      <a:lvl3pPr algn="l" rtl="0" eaLnBrk="1" fontAlgn="base" hangingPunct="1">
        <a:spcBef>
          <a:spcPct val="0"/>
        </a:spcBef>
        <a:spcAft>
          <a:spcPct val="0"/>
        </a:spcAft>
        <a:defRPr sz="2303" b="1">
          <a:solidFill>
            <a:srgbClr val="007DC3"/>
          </a:solidFill>
          <a:latin typeface="Arial" charset="0"/>
          <a:ea typeface="MS PGothic" pitchFamily="34" charset="-128"/>
          <a:cs typeface="ＭＳ Ｐゴシック" charset="0"/>
        </a:defRPr>
      </a:lvl3pPr>
      <a:lvl4pPr algn="l" rtl="0" eaLnBrk="1" fontAlgn="base" hangingPunct="1">
        <a:spcBef>
          <a:spcPct val="0"/>
        </a:spcBef>
        <a:spcAft>
          <a:spcPct val="0"/>
        </a:spcAft>
        <a:defRPr sz="2303" b="1">
          <a:solidFill>
            <a:srgbClr val="007DC3"/>
          </a:solidFill>
          <a:latin typeface="Arial" charset="0"/>
          <a:ea typeface="MS PGothic" pitchFamily="34" charset="-128"/>
          <a:cs typeface="ＭＳ Ｐゴシック" charset="0"/>
        </a:defRPr>
      </a:lvl4pPr>
      <a:lvl5pPr algn="l" rtl="0" eaLnBrk="1" fontAlgn="base" hangingPunct="1">
        <a:spcBef>
          <a:spcPct val="0"/>
        </a:spcBef>
        <a:spcAft>
          <a:spcPct val="0"/>
        </a:spcAft>
        <a:defRPr sz="2303" b="1">
          <a:solidFill>
            <a:srgbClr val="007DC3"/>
          </a:solidFill>
          <a:latin typeface="Arial" charset="0"/>
          <a:ea typeface="MS PGothic" pitchFamily="34" charset="-128"/>
          <a:cs typeface="ＭＳ Ｐゴシック" charset="0"/>
        </a:defRPr>
      </a:lvl5pPr>
      <a:lvl6pPr marL="377883" algn="l" rtl="0" eaLnBrk="1" fontAlgn="base" hangingPunct="1">
        <a:spcBef>
          <a:spcPct val="0"/>
        </a:spcBef>
        <a:spcAft>
          <a:spcPct val="0"/>
        </a:spcAft>
        <a:defRPr sz="2625">
          <a:solidFill>
            <a:srgbClr val="007DC3"/>
          </a:solidFill>
          <a:latin typeface="Franklin Gothic Demi" pitchFamily="34" charset="0"/>
        </a:defRPr>
      </a:lvl6pPr>
      <a:lvl7pPr marL="755767" algn="l" rtl="0" eaLnBrk="1" fontAlgn="base" hangingPunct="1">
        <a:spcBef>
          <a:spcPct val="0"/>
        </a:spcBef>
        <a:spcAft>
          <a:spcPct val="0"/>
        </a:spcAft>
        <a:defRPr sz="2625">
          <a:solidFill>
            <a:srgbClr val="007DC3"/>
          </a:solidFill>
          <a:latin typeface="Franklin Gothic Demi" pitchFamily="34" charset="0"/>
        </a:defRPr>
      </a:lvl7pPr>
      <a:lvl8pPr marL="1133650" algn="l" rtl="0" eaLnBrk="1" fontAlgn="base" hangingPunct="1">
        <a:spcBef>
          <a:spcPct val="0"/>
        </a:spcBef>
        <a:spcAft>
          <a:spcPct val="0"/>
        </a:spcAft>
        <a:defRPr sz="2625">
          <a:solidFill>
            <a:srgbClr val="007DC3"/>
          </a:solidFill>
          <a:latin typeface="Franklin Gothic Demi" pitchFamily="34" charset="0"/>
        </a:defRPr>
      </a:lvl8pPr>
      <a:lvl9pPr marL="1511534" algn="l" rtl="0" eaLnBrk="1" fontAlgn="base" hangingPunct="1">
        <a:spcBef>
          <a:spcPct val="0"/>
        </a:spcBef>
        <a:spcAft>
          <a:spcPct val="0"/>
        </a:spcAft>
        <a:defRPr sz="2625">
          <a:solidFill>
            <a:srgbClr val="007DC3"/>
          </a:solidFill>
          <a:latin typeface="Franklin Gothic Demi" pitchFamily="34" charset="0"/>
        </a:defRPr>
      </a:lvl9pPr>
    </p:titleStyle>
    <p:bodyStyle>
      <a:lvl1pPr marL="283412" indent="-283412" algn="l" rtl="0" eaLnBrk="1" fontAlgn="base" hangingPunct="1">
        <a:spcBef>
          <a:spcPct val="0"/>
        </a:spcBef>
        <a:spcAft>
          <a:spcPct val="55000"/>
        </a:spcAft>
        <a:buClr>
          <a:srgbClr val="007BC3"/>
        </a:buClr>
        <a:buFont typeface="Wingdings" pitchFamily="2" charset="2"/>
        <a:buChar char="§"/>
        <a:defRPr sz="1661">
          <a:solidFill>
            <a:schemeClr val="tx1"/>
          </a:solidFill>
          <a:latin typeface="Arial" charset="0"/>
          <a:ea typeface="MS PGothic" pitchFamily="34" charset="-128"/>
          <a:cs typeface="ＭＳ Ｐゴシック" charset="0"/>
        </a:defRPr>
      </a:lvl1pPr>
      <a:lvl2pPr marL="614060" indent="-236177" algn="l" rtl="0" eaLnBrk="1" fontAlgn="base" hangingPunct="1">
        <a:spcBef>
          <a:spcPct val="0"/>
        </a:spcBef>
        <a:spcAft>
          <a:spcPct val="55000"/>
        </a:spcAft>
        <a:buClr>
          <a:srgbClr val="007BC3"/>
        </a:buClr>
        <a:buFont typeface="Arial" charset="0"/>
        <a:buChar char="–"/>
        <a:defRPr sz="1661">
          <a:solidFill>
            <a:schemeClr val="tx1"/>
          </a:solidFill>
          <a:latin typeface="Arial" charset="0"/>
          <a:ea typeface="MS PGothic" pitchFamily="34" charset="-128"/>
        </a:defRPr>
      </a:lvl2pPr>
      <a:lvl3pPr marL="944708" indent="-188942" algn="l" rtl="0" eaLnBrk="1" fontAlgn="base" hangingPunct="1">
        <a:spcBef>
          <a:spcPct val="0"/>
        </a:spcBef>
        <a:spcAft>
          <a:spcPct val="55000"/>
        </a:spcAft>
        <a:buClr>
          <a:srgbClr val="007BC3"/>
        </a:buClr>
        <a:buFont typeface="Wingdings" pitchFamily="2" charset="2"/>
        <a:buChar char="§"/>
        <a:defRPr sz="1661">
          <a:solidFill>
            <a:schemeClr val="tx1"/>
          </a:solidFill>
          <a:latin typeface="Arial" charset="0"/>
          <a:ea typeface="MS PGothic" pitchFamily="34" charset="-128"/>
        </a:defRPr>
      </a:lvl3pPr>
      <a:lvl4pPr marL="1322592" indent="-188942" algn="l" rtl="0" eaLnBrk="1" fontAlgn="base" hangingPunct="1">
        <a:spcBef>
          <a:spcPct val="20000"/>
        </a:spcBef>
        <a:spcAft>
          <a:spcPct val="0"/>
        </a:spcAft>
        <a:buChar char="–"/>
        <a:defRPr sz="1661">
          <a:solidFill>
            <a:schemeClr val="tx1"/>
          </a:solidFill>
          <a:latin typeface="Arial" charset="0"/>
          <a:ea typeface="MS PGothic" pitchFamily="34" charset="-128"/>
        </a:defRPr>
      </a:lvl4pPr>
      <a:lvl5pPr marL="1700475" indent="-188942" algn="l" rtl="0" eaLnBrk="1" fontAlgn="base" hangingPunct="1">
        <a:spcBef>
          <a:spcPct val="20000"/>
        </a:spcBef>
        <a:spcAft>
          <a:spcPct val="0"/>
        </a:spcAft>
        <a:buChar char="»"/>
        <a:defRPr sz="1661">
          <a:solidFill>
            <a:schemeClr val="tx1"/>
          </a:solidFill>
          <a:latin typeface="Arial" charset="0"/>
          <a:ea typeface="MS PGothic" pitchFamily="34" charset="-128"/>
        </a:defRPr>
      </a:lvl5pPr>
      <a:lvl6pPr marL="2078359" indent="-188942" algn="l" rtl="0" eaLnBrk="1" fontAlgn="base" hangingPunct="1">
        <a:spcBef>
          <a:spcPct val="20000"/>
        </a:spcBef>
        <a:spcAft>
          <a:spcPct val="0"/>
        </a:spcAft>
        <a:buChar char="»"/>
        <a:defRPr sz="1661">
          <a:solidFill>
            <a:schemeClr val="tx1"/>
          </a:solidFill>
          <a:latin typeface="Arial" charset="0"/>
        </a:defRPr>
      </a:lvl6pPr>
      <a:lvl7pPr marL="2456242" indent="-188942" algn="l" rtl="0" eaLnBrk="1" fontAlgn="base" hangingPunct="1">
        <a:spcBef>
          <a:spcPct val="20000"/>
        </a:spcBef>
        <a:spcAft>
          <a:spcPct val="0"/>
        </a:spcAft>
        <a:buChar char="»"/>
        <a:defRPr sz="1661">
          <a:solidFill>
            <a:schemeClr val="tx1"/>
          </a:solidFill>
          <a:latin typeface="Arial" charset="0"/>
        </a:defRPr>
      </a:lvl7pPr>
      <a:lvl8pPr marL="2834125" indent="-188942" algn="l" rtl="0" eaLnBrk="1" fontAlgn="base" hangingPunct="1">
        <a:spcBef>
          <a:spcPct val="20000"/>
        </a:spcBef>
        <a:spcAft>
          <a:spcPct val="0"/>
        </a:spcAft>
        <a:buChar char="»"/>
        <a:defRPr sz="1661">
          <a:solidFill>
            <a:schemeClr val="tx1"/>
          </a:solidFill>
          <a:latin typeface="Arial" charset="0"/>
        </a:defRPr>
      </a:lvl8pPr>
      <a:lvl9pPr marL="3212009" indent="-188942" algn="l" rtl="0" eaLnBrk="1" fontAlgn="base" hangingPunct="1">
        <a:spcBef>
          <a:spcPct val="20000"/>
        </a:spcBef>
        <a:spcAft>
          <a:spcPct val="0"/>
        </a:spcAft>
        <a:buChar char="»"/>
        <a:defRPr sz="1661">
          <a:solidFill>
            <a:schemeClr val="tx1"/>
          </a:solidFill>
          <a:latin typeface="Arial" charset="0"/>
        </a:defRPr>
      </a:lvl9pPr>
    </p:bodyStyle>
    <p:otherStyle>
      <a:defPPr>
        <a:defRPr lang="en-US"/>
      </a:defPPr>
      <a:lvl1pPr marL="0" algn="l" defTabSz="755767" rtl="0" eaLnBrk="1" latinLnBrk="0" hangingPunct="1">
        <a:defRPr sz="1500" kern="1200">
          <a:solidFill>
            <a:schemeClr val="tx1"/>
          </a:solidFill>
          <a:latin typeface="+mn-lt"/>
          <a:ea typeface="+mn-ea"/>
          <a:cs typeface="+mn-cs"/>
        </a:defRPr>
      </a:lvl1pPr>
      <a:lvl2pPr marL="377883" algn="l" defTabSz="755767" rtl="0" eaLnBrk="1" latinLnBrk="0" hangingPunct="1">
        <a:defRPr sz="1500" kern="1200">
          <a:solidFill>
            <a:schemeClr val="tx1"/>
          </a:solidFill>
          <a:latin typeface="+mn-lt"/>
          <a:ea typeface="+mn-ea"/>
          <a:cs typeface="+mn-cs"/>
        </a:defRPr>
      </a:lvl2pPr>
      <a:lvl3pPr marL="755767" algn="l" defTabSz="755767" rtl="0" eaLnBrk="1" latinLnBrk="0" hangingPunct="1">
        <a:defRPr sz="1500" kern="1200">
          <a:solidFill>
            <a:schemeClr val="tx1"/>
          </a:solidFill>
          <a:latin typeface="+mn-lt"/>
          <a:ea typeface="+mn-ea"/>
          <a:cs typeface="+mn-cs"/>
        </a:defRPr>
      </a:lvl3pPr>
      <a:lvl4pPr marL="1133650" algn="l" defTabSz="755767" rtl="0" eaLnBrk="1" latinLnBrk="0" hangingPunct="1">
        <a:defRPr sz="1500" kern="1200">
          <a:solidFill>
            <a:schemeClr val="tx1"/>
          </a:solidFill>
          <a:latin typeface="+mn-lt"/>
          <a:ea typeface="+mn-ea"/>
          <a:cs typeface="+mn-cs"/>
        </a:defRPr>
      </a:lvl4pPr>
      <a:lvl5pPr marL="1511534" algn="l" defTabSz="755767" rtl="0" eaLnBrk="1" latinLnBrk="0" hangingPunct="1">
        <a:defRPr sz="1500" kern="1200">
          <a:solidFill>
            <a:schemeClr val="tx1"/>
          </a:solidFill>
          <a:latin typeface="+mn-lt"/>
          <a:ea typeface="+mn-ea"/>
          <a:cs typeface="+mn-cs"/>
        </a:defRPr>
      </a:lvl5pPr>
      <a:lvl6pPr marL="1889417" algn="l" defTabSz="755767" rtl="0" eaLnBrk="1" latinLnBrk="0" hangingPunct="1">
        <a:defRPr sz="1500" kern="1200">
          <a:solidFill>
            <a:schemeClr val="tx1"/>
          </a:solidFill>
          <a:latin typeface="+mn-lt"/>
          <a:ea typeface="+mn-ea"/>
          <a:cs typeface="+mn-cs"/>
        </a:defRPr>
      </a:lvl6pPr>
      <a:lvl7pPr marL="2267300" algn="l" defTabSz="755767" rtl="0" eaLnBrk="1" latinLnBrk="0" hangingPunct="1">
        <a:defRPr sz="1500" kern="1200">
          <a:solidFill>
            <a:schemeClr val="tx1"/>
          </a:solidFill>
          <a:latin typeface="+mn-lt"/>
          <a:ea typeface="+mn-ea"/>
          <a:cs typeface="+mn-cs"/>
        </a:defRPr>
      </a:lvl7pPr>
      <a:lvl8pPr marL="2645183" algn="l" defTabSz="755767" rtl="0" eaLnBrk="1" latinLnBrk="0" hangingPunct="1">
        <a:defRPr sz="1500" kern="1200">
          <a:solidFill>
            <a:schemeClr val="tx1"/>
          </a:solidFill>
          <a:latin typeface="+mn-lt"/>
          <a:ea typeface="+mn-ea"/>
          <a:cs typeface="+mn-cs"/>
        </a:defRPr>
      </a:lvl8pPr>
      <a:lvl9pPr marL="3023067" algn="l" defTabSz="755767"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4" descr="revised slide top eversource circle art"/>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0" y="2"/>
            <a:ext cx="91440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5" descr="slide_Eversource_energy_white"/>
          <p:cNvPicPr>
            <a:picLocks noChangeAspect="1" noChangeArrowheads="1"/>
          </p:cNvPicPr>
          <p:nvPr/>
        </p:nvPicPr>
        <p:blipFill>
          <a:blip r:embed="rId15" cstate="hqprint">
            <a:extLst>
              <a:ext uri="{28A0092B-C50C-407E-A947-70E740481C1C}">
                <a14:useLocalDpi xmlns:a14="http://schemas.microsoft.com/office/drawing/2010/main"/>
              </a:ext>
            </a:extLst>
          </a:blip>
          <a:srcRect/>
          <a:stretch>
            <a:fillRect/>
          </a:stretch>
        </p:blipFill>
        <p:spPr bwMode="auto">
          <a:xfrm>
            <a:off x="7399339" y="434977"/>
            <a:ext cx="1608137"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1"/>
          <p:cNvSpPr>
            <a:spLocks noChangeArrowheads="1"/>
          </p:cNvSpPr>
          <p:nvPr/>
        </p:nvSpPr>
        <p:spPr bwMode="auto">
          <a:xfrm>
            <a:off x="6200776" y="57922"/>
            <a:ext cx="2943225" cy="300082"/>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1350"/>
          </a:p>
        </p:txBody>
      </p:sp>
      <p:sp>
        <p:nvSpPr>
          <p:cNvPr id="1029" name="Line 32"/>
          <p:cNvSpPr>
            <a:spLocks noChangeShapeType="1"/>
          </p:cNvSpPr>
          <p:nvPr/>
        </p:nvSpPr>
        <p:spPr bwMode="auto">
          <a:xfrm flipH="1">
            <a:off x="328614" y="138113"/>
            <a:ext cx="8815387" cy="0"/>
          </a:xfrm>
          <a:prstGeom prst="line">
            <a:avLst/>
          </a:prstGeom>
          <a:noFill/>
          <a:ln w="15875">
            <a:solidFill>
              <a:srgbClr val="00AEEF"/>
            </a:solidFill>
            <a:round/>
            <a:headEnd/>
            <a:tailEnd/>
          </a:ln>
          <a:extLst>
            <a:ext uri="{909E8E84-426E-40DD-AFC4-6F175D3DCCD1}">
              <a14:hiddenFill xmlns:a14="http://schemas.microsoft.com/office/drawing/2010/main">
                <a:noFill/>
              </a14:hiddenFill>
            </a:ext>
          </a:extLst>
        </p:spPr>
        <p:txBody>
          <a:bodyPr>
            <a:spAutoFit/>
          </a:bodyPr>
          <a:lstStyle/>
          <a:p>
            <a:endParaRPr lang="en-US" sz="1350"/>
          </a:p>
        </p:txBody>
      </p:sp>
      <p:sp>
        <p:nvSpPr>
          <p:cNvPr id="1030" name="Rectangle 5"/>
          <p:cNvSpPr>
            <a:spLocks noGrp="1" noChangeArrowheads="1"/>
          </p:cNvSpPr>
          <p:nvPr>
            <p:ph type="title"/>
          </p:nvPr>
        </p:nvSpPr>
        <p:spPr bwMode="auto">
          <a:xfrm>
            <a:off x="328614" y="141290"/>
            <a:ext cx="696912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6"/>
          <p:cNvSpPr>
            <a:spLocks noGrp="1" noChangeArrowheads="1"/>
          </p:cNvSpPr>
          <p:nvPr>
            <p:ph type="body" idx="1"/>
          </p:nvPr>
        </p:nvSpPr>
        <p:spPr bwMode="auto">
          <a:xfrm>
            <a:off x="762000" y="1524000"/>
            <a:ext cx="7620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232455" name="Rectangle 7"/>
          <p:cNvSpPr>
            <a:spLocks noGrp="1" noChangeArrowheads="1"/>
          </p:cNvSpPr>
          <p:nvPr>
            <p:ph type="dt" sz="half" idx="2"/>
          </p:nvPr>
        </p:nvSpPr>
        <p:spPr bwMode="auto">
          <a:xfrm>
            <a:off x="0" y="64770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050" b="0">
                <a:latin typeface="Times New Roman" pitchFamily="18" charset="0"/>
                <a:ea typeface="ＭＳ Ｐゴシック" charset="-128"/>
              </a:defRPr>
            </a:lvl1pPr>
          </a:lstStyle>
          <a:p>
            <a:pPr>
              <a:defRPr/>
            </a:pPr>
            <a:fld id="{148C73A4-C33C-A047-BD8F-BF98A243F9CC}" type="datetime8">
              <a:rPr lang="en-US" smtClean="0"/>
              <a:t>10/4/2023 5:01 PM</a:t>
            </a:fld>
            <a:endParaRPr lang="en-US"/>
          </a:p>
        </p:txBody>
      </p:sp>
      <p:sp>
        <p:nvSpPr>
          <p:cNvPr id="232456" name="Rectangle 8"/>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spcBef>
                <a:spcPct val="0"/>
              </a:spcBef>
              <a:defRPr sz="1050" b="0">
                <a:latin typeface="Times New Roman" pitchFamily="18" charset="0"/>
                <a:ea typeface="MS PGothic" pitchFamily="34" charset="-128"/>
                <a:cs typeface="+mn-cs"/>
              </a:defRPr>
            </a:lvl1pPr>
          </a:lstStyle>
          <a:p>
            <a:pPr>
              <a:defRPr/>
            </a:pPr>
            <a:endParaRPr lang="en-US"/>
          </a:p>
        </p:txBody>
      </p:sp>
      <p:sp>
        <p:nvSpPr>
          <p:cNvPr id="232457" name="Rectangle 9"/>
          <p:cNvSpPr>
            <a:spLocks noGrp="1" noChangeArrowheads="1"/>
          </p:cNvSpPr>
          <p:nvPr>
            <p:ph type="sldNum" sz="quarter" idx="4"/>
          </p:nvPr>
        </p:nvSpPr>
        <p:spPr bwMode="auto">
          <a:xfrm>
            <a:off x="7086600" y="64770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050" b="0">
                <a:latin typeface="Times New Roman" pitchFamily="18" charset="0"/>
                <a:ea typeface="ＭＳ Ｐゴシック" charset="-128"/>
              </a:defRPr>
            </a:lvl1pPr>
          </a:lstStyle>
          <a:p>
            <a:pPr>
              <a:defRPr/>
            </a:pPr>
            <a:fld id="{DC3E6786-97C0-4074-8DC7-AEAABDD14541}" type="slidenum">
              <a:rPr lang="en-US"/>
              <a:pPr>
                <a:defRPr/>
              </a:pPr>
              <a:t>‹#›</a:t>
            </a:fld>
            <a:endParaRPr lang="en-US"/>
          </a:p>
        </p:txBody>
      </p:sp>
    </p:spTree>
    <p:extLst>
      <p:ext uri="{BB962C8B-B14F-4D97-AF65-F5344CB8AC3E}">
        <p14:creationId xmlns:p14="http://schemas.microsoft.com/office/powerpoint/2010/main" val="191623213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ransition>
    <p:zoom/>
  </p:transition>
  <p:hf hdr="0" ftr="0" dt="0"/>
  <p:txStyles>
    <p:titleStyle>
      <a:lvl1pPr algn="l" rtl="0" eaLnBrk="1" fontAlgn="base" hangingPunct="1">
        <a:spcBef>
          <a:spcPct val="0"/>
        </a:spcBef>
        <a:spcAft>
          <a:spcPct val="0"/>
        </a:spcAft>
        <a:defRPr sz="1800">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1800">
          <a:solidFill>
            <a:schemeClr val="bg1"/>
          </a:solidFill>
          <a:latin typeface="Trebuchet MS" pitchFamily="34" charset="0"/>
          <a:ea typeface="ＭＳ Ｐゴシック" charset="0"/>
          <a:cs typeface="ＭＳ Ｐゴシック" charset="0"/>
        </a:defRPr>
      </a:lvl2pPr>
      <a:lvl3pPr algn="l" rtl="0" eaLnBrk="1" fontAlgn="base" hangingPunct="1">
        <a:spcBef>
          <a:spcPct val="0"/>
        </a:spcBef>
        <a:spcAft>
          <a:spcPct val="0"/>
        </a:spcAft>
        <a:defRPr sz="1800">
          <a:solidFill>
            <a:schemeClr val="bg1"/>
          </a:solidFill>
          <a:latin typeface="Trebuchet MS" pitchFamily="34" charset="0"/>
          <a:ea typeface="ＭＳ Ｐゴシック" charset="0"/>
          <a:cs typeface="ＭＳ Ｐゴシック" charset="0"/>
        </a:defRPr>
      </a:lvl3pPr>
      <a:lvl4pPr algn="l" rtl="0" eaLnBrk="1" fontAlgn="base" hangingPunct="1">
        <a:spcBef>
          <a:spcPct val="0"/>
        </a:spcBef>
        <a:spcAft>
          <a:spcPct val="0"/>
        </a:spcAft>
        <a:defRPr sz="1800">
          <a:solidFill>
            <a:schemeClr val="bg1"/>
          </a:solidFill>
          <a:latin typeface="Trebuchet MS" pitchFamily="34" charset="0"/>
          <a:ea typeface="ＭＳ Ｐゴシック" charset="0"/>
          <a:cs typeface="ＭＳ Ｐゴシック" charset="0"/>
        </a:defRPr>
      </a:lvl4pPr>
      <a:lvl5pPr algn="l" rtl="0" eaLnBrk="1" fontAlgn="base" hangingPunct="1">
        <a:spcBef>
          <a:spcPct val="0"/>
        </a:spcBef>
        <a:spcAft>
          <a:spcPct val="0"/>
        </a:spcAft>
        <a:defRPr sz="1800">
          <a:solidFill>
            <a:schemeClr val="bg1"/>
          </a:solidFill>
          <a:latin typeface="Trebuchet MS" pitchFamily="34" charset="0"/>
          <a:ea typeface="ＭＳ Ｐゴシック" charset="0"/>
          <a:cs typeface="ＭＳ Ｐゴシック" charset="0"/>
        </a:defRPr>
      </a:lvl5pPr>
      <a:lvl6pPr marL="342900" algn="l" rtl="0" eaLnBrk="1" fontAlgn="base" hangingPunct="1">
        <a:spcBef>
          <a:spcPct val="0"/>
        </a:spcBef>
        <a:spcAft>
          <a:spcPct val="0"/>
        </a:spcAft>
        <a:defRPr sz="1800">
          <a:solidFill>
            <a:srgbClr val="0066CC"/>
          </a:solidFill>
          <a:latin typeface="Trebuchet MS" pitchFamily="34" charset="0"/>
        </a:defRPr>
      </a:lvl6pPr>
      <a:lvl7pPr marL="685800" algn="l" rtl="0" eaLnBrk="1" fontAlgn="base" hangingPunct="1">
        <a:spcBef>
          <a:spcPct val="0"/>
        </a:spcBef>
        <a:spcAft>
          <a:spcPct val="0"/>
        </a:spcAft>
        <a:defRPr sz="1800">
          <a:solidFill>
            <a:srgbClr val="0066CC"/>
          </a:solidFill>
          <a:latin typeface="Trebuchet MS" pitchFamily="34" charset="0"/>
        </a:defRPr>
      </a:lvl7pPr>
      <a:lvl8pPr marL="1028700" algn="l" rtl="0" eaLnBrk="1" fontAlgn="base" hangingPunct="1">
        <a:spcBef>
          <a:spcPct val="0"/>
        </a:spcBef>
        <a:spcAft>
          <a:spcPct val="0"/>
        </a:spcAft>
        <a:defRPr sz="1800">
          <a:solidFill>
            <a:srgbClr val="0066CC"/>
          </a:solidFill>
          <a:latin typeface="Trebuchet MS" pitchFamily="34" charset="0"/>
        </a:defRPr>
      </a:lvl8pPr>
      <a:lvl9pPr marL="1371600" algn="l" rtl="0" eaLnBrk="1" fontAlgn="base" hangingPunct="1">
        <a:spcBef>
          <a:spcPct val="0"/>
        </a:spcBef>
        <a:spcAft>
          <a:spcPct val="0"/>
        </a:spcAft>
        <a:defRPr sz="1800">
          <a:solidFill>
            <a:srgbClr val="0066CC"/>
          </a:solidFill>
          <a:latin typeface="Trebuchet MS" pitchFamily="34" charset="0"/>
        </a:defRPr>
      </a:lvl9pPr>
    </p:titleStyle>
    <p:bodyStyle>
      <a:lvl1pPr marL="257175" indent="-257175" algn="l" rtl="0" eaLnBrk="1" fontAlgn="base" hangingPunct="1">
        <a:lnSpc>
          <a:spcPct val="95000"/>
        </a:lnSpc>
        <a:spcBef>
          <a:spcPct val="15000"/>
        </a:spcBef>
        <a:spcAft>
          <a:spcPct val="10000"/>
        </a:spcAft>
        <a:buClr>
          <a:srgbClr val="0066FF"/>
        </a:buClr>
        <a:buSzPct val="135000"/>
        <a:buFont typeface="Wingdings" pitchFamily="2" charset="2"/>
        <a:buChar char="§"/>
        <a:defRPr sz="1800">
          <a:solidFill>
            <a:schemeClr val="tx1"/>
          </a:solidFill>
          <a:latin typeface="+mn-lt"/>
          <a:ea typeface="ＭＳ Ｐゴシック" charset="0"/>
          <a:cs typeface="ＭＳ Ｐゴシック" charset="0"/>
        </a:defRPr>
      </a:lvl1pPr>
      <a:lvl2pPr marL="557213" indent="-214313" algn="l" rtl="0" eaLnBrk="1" fontAlgn="base" hangingPunct="1">
        <a:lnSpc>
          <a:spcPct val="95000"/>
        </a:lnSpc>
        <a:spcBef>
          <a:spcPct val="15000"/>
        </a:spcBef>
        <a:spcAft>
          <a:spcPct val="10000"/>
        </a:spcAft>
        <a:buClr>
          <a:srgbClr val="0066FF"/>
        </a:buClr>
        <a:buSzPct val="135000"/>
        <a:buFont typeface="Arial" pitchFamily="34" charset="0"/>
        <a:buChar char="–"/>
        <a:defRPr sz="1500">
          <a:solidFill>
            <a:schemeClr val="tx1"/>
          </a:solidFill>
          <a:latin typeface="+mn-lt"/>
          <a:ea typeface="ＭＳ Ｐゴシック" charset="0"/>
        </a:defRPr>
      </a:lvl2pPr>
      <a:lvl3pPr marL="857250" indent="-171450" algn="l" rtl="0" eaLnBrk="1" fontAlgn="base" hangingPunct="1">
        <a:lnSpc>
          <a:spcPct val="95000"/>
        </a:lnSpc>
        <a:spcBef>
          <a:spcPct val="15000"/>
        </a:spcBef>
        <a:spcAft>
          <a:spcPct val="10000"/>
        </a:spcAft>
        <a:buClr>
          <a:srgbClr val="0066FF"/>
        </a:buClr>
        <a:buSzPct val="135000"/>
        <a:buChar char="•"/>
        <a:defRPr sz="1800">
          <a:solidFill>
            <a:schemeClr val="tx1"/>
          </a:solidFill>
          <a:latin typeface="+mn-lt"/>
          <a:ea typeface="ＭＳ Ｐゴシック" charset="0"/>
        </a:defRPr>
      </a:lvl3pPr>
      <a:lvl4pPr marL="1200150" indent="-171450" algn="l" rtl="0" eaLnBrk="1" fontAlgn="base" hangingPunct="1">
        <a:spcBef>
          <a:spcPct val="40000"/>
        </a:spcBef>
        <a:spcAft>
          <a:spcPct val="0"/>
        </a:spcAft>
        <a:buClr>
          <a:srgbClr val="0066FF"/>
        </a:buClr>
        <a:buSzPct val="135000"/>
        <a:buFont typeface="Wingdings" pitchFamily="2" charset="2"/>
        <a:buChar char="§"/>
        <a:defRPr sz="1500">
          <a:solidFill>
            <a:schemeClr val="tx1"/>
          </a:solidFill>
          <a:latin typeface="+mn-lt"/>
          <a:ea typeface="ＭＳ Ｐゴシック" charset="0"/>
        </a:defRPr>
      </a:lvl4pPr>
      <a:lvl5pPr marL="1543050" indent="-171450" algn="l" rtl="0" eaLnBrk="1" fontAlgn="base" hangingPunct="1">
        <a:spcBef>
          <a:spcPct val="40000"/>
        </a:spcBef>
        <a:spcAft>
          <a:spcPct val="0"/>
        </a:spcAft>
        <a:buClr>
          <a:srgbClr val="0066FF"/>
        </a:buClr>
        <a:buSzPct val="135000"/>
        <a:buFont typeface="Wingdings" pitchFamily="2" charset="2"/>
        <a:buChar char="§"/>
        <a:defRPr sz="1500">
          <a:solidFill>
            <a:schemeClr val="tx1"/>
          </a:solidFill>
          <a:latin typeface="+mn-lt"/>
          <a:ea typeface="ＭＳ Ｐゴシック" charset="0"/>
        </a:defRPr>
      </a:lvl5pPr>
      <a:lvl6pPr marL="1885950" indent="-171450" algn="l" rtl="0" eaLnBrk="1" fontAlgn="base" hangingPunct="1">
        <a:spcBef>
          <a:spcPct val="40000"/>
        </a:spcBef>
        <a:spcAft>
          <a:spcPct val="0"/>
        </a:spcAft>
        <a:buClr>
          <a:srgbClr val="0066FF"/>
        </a:buClr>
        <a:buSzPct val="135000"/>
        <a:buFont typeface="Wingdings" pitchFamily="2" charset="2"/>
        <a:buChar char="§"/>
        <a:defRPr>
          <a:solidFill>
            <a:schemeClr val="tx1"/>
          </a:solidFill>
          <a:latin typeface="+mn-lt"/>
        </a:defRPr>
      </a:lvl6pPr>
      <a:lvl7pPr marL="2228850" indent="-171450" algn="l" rtl="0" eaLnBrk="1" fontAlgn="base" hangingPunct="1">
        <a:spcBef>
          <a:spcPct val="40000"/>
        </a:spcBef>
        <a:spcAft>
          <a:spcPct val="0"/>
        </a:spcAft>
        <a:buClr>
          <a:srgbClr val="0066FF"/>
        </a:buClr>
        <a:buSzPct val="135000"/>
        <a:buFont typeface="Wingdings" pitchFamily="2" charset="2"/>
        <a:buChar char="§"/>
        <a:defRPr>
          <a:solidFill>
            <a:schemeClr val="tx1"/>
          </a:solidFill>
          <a:latin typeface="+mn-lt"/>
        </a:defRPr>
      </a:lvl7pPr>
      <a:lvl8pPr marL="2571750" indent="-171450" algn="l" rtl="0" eaLnBrk="1" fontAlgn="base" hangingPunct="1">
        <a:spcBef>
          <a:spcPct val="40000"/>
        </a:spcBef>
        <a:spcAft>
          <a:spcPct val="0"/>
        </a:spcAft>
        <a:buClr>
          <a:srgbClr val="0066FF"/>
        </a:buClr>
        <a:buSzPct val="135000"/>
        <a:buFont typeface="Wingdings" pitchFamily="2" charset="2"/>
        <a:buChar char="§"/>
        <a:defRPr>
          <a:solidFill>
            <a:schemeClr val="tx1"/>
          </a:solidFill>
          <a:latin typeface="+mn-lt"/>
        </a:defRPr>
      </a:lvl8pPr>
      <a:lvl9pPr marL="2914650" indent="-171450" algn="l" rtl="0" eaLnBrk="1" fontAlgn="base" hangingPunct="1">
        <a:spcBef>
          <a:spcPct val="40000"/>
        </a:spcBef>
        <a:spcAft>
          <a:spcPct val="0"/>
        </a:spcAft>
        <a:buClr>
          <a:srgbClr val="0066FF"/>
        </a:buClr>
        <a:buSzPct val="135000"/>
        <a:buFont typeface="Wingdings" pitchFamily="2" charset="2"/>
        <a:buChar char="§"/>
        <a:defRPr>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4" descr="revised slide top eversource circle art"/>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0" y="2"/>
            <a:ext cx="91440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5" descr="slide_Eversource_energy_white"/>
          <p:cNvPicPr>
            <a:picLocks noChangeAspect="1" noChangeArrowheads="1"/>
          </p:cNvPicPr>
          <p:nvPr/>
        </p:nvPicPr>
        <p:blipFill>
          <a:blip r:embed="rId15" cstate="hqprint">
            <a:extLst>
              <a:ext uri="{28A0092B-C50C-407E-A947-70E740481C1C}">
                <a14:useLocalDpi xmlns:a14="http://schemas.microsoft.com/office/drawing/2010/main"/>
              </a:ext>
            </a:extLst>
          </a:blip>
          <a:srcRect/>
          <a:stretch>
            <a:fillRect/>
          </a:stretch>
        </p:blipFill>
        <p:spPr bwMode="auto">
          <a:xfrm>
            <a:off x="7399339" y="434977"/>
            <a:ext cx="1608137"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1"/>
          <p:cNvSpPr>
            <a:spLocks noChangeArrowheads="1"/>
          </p:cNvSpPr>
          <p:nvPr/>
        </p:nvSpPr>
        <p:spPr bwMode="auto">
          <a:xfrm>
            <a:off x="6200776" y="57922"/>
            <a:ext cx="2943225" cy="300082"/>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1350"/>
          </a:p>
        </p:txBody>
      </p:sp>
      <p:sp>
        <p:nvSpPr>
          <p:cNvPr id="1029" name="Line 32"/>
          <p:cNvSpPr>
            <a:spLocks noChangeShapeType="1"/>
          </p:cNvSpPr>
          <p:nvPr/>
        </p:nvSpPr>
        <p:spPr bwMode="auto">
          <a:xfrm flipH="1">
            <a:off x="328614" y="138113"/>
            <a:ext cx="8815387" cy="0"/>
          </a:xfrm>
          <a:prstGeom prst="line">
            <a:avLst/>
          </a:prstGeom>
          <a:noFill/>
          <a:ln w="15875">
            <a:solidFill>
              <a:srgbClr val="00AEEF"/>
            </a:solidFill>
            <a:round/>
            <a:headEnd/>
            <a:tailEnd/>
          </a:ln>
          <a:extLst>
            <a:ext uri="{909E8E84-426E-40DD-AFC4-6F175D3DCCD1}">
              <a14:hiddenFill xmlns:a14="http://schemas.microsoft.com/office/drawing/2010/main">
                <a:noFill/>
              </a14:hiddenFill>
            </a:ext>
          </a:extLst>
        </p:spPr>
        <p:txBody>
          <a:bodyPr>
            <a:spAutoFit/>
          </a:bodyPr>
          <a:lstStyle/>
          <a:p>
            <a:endParaRPr lang="en-US" sz="1350"/>
          </a:p>
        </p:txBody>
      </p:sp>
      <p:sp>
        <p:nvSpPr>
          <p:cNvPr id="1030" name="Rectangle 5"/>
          <p:cNvSpPr>
            <a:spLocks noGrp="1" noChangeArrowheads="1"/>
          </p:cNvSpPr>
          <p:nvPr>
            <p:ph type="title"/>
          </p:nvPr>
        </p:nvSpPr>
        <p:spPr bwMode="auto">
          <a:xfrm>
            <a:off x="328614" y="141290"/>
            <a:ext cx="696912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6"/>
          <p:cNvSpPr>
            <a:spLocks noGrp="1" noChangeArrowheads="1"/>
          </p:cNvSpPr>
          <p:nvPr>
            <p:ph type="body" idx="1"/>
          </p:nvPr>
        </p:nvSpPr>
        <p:spPr bwMode="auto">
          <a:xfrm>
            <a:off x="762000" y="1524000"/>
            <a:ext cx="7620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232455" name="Rectangle 7"/>
          <p:cNvSpPr>
            <a:spLocks noGrp="1" noChangeArrowheads="1"/>
          </p:cNvSpPr>
          <p:nvPr>
            <p:ph type="dt" sz="half" idx="2"/>
          </p:nvPr>
        </p:nvSpPr>
        <p:spPr bwMode="auto">
          <a:xfrm>
            <a:off x="0" y="64770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050" b="0">
                <a:latin typeface="Times New Roman" pitchFamily="18" charset="0"/>
                <a:ea typeface="ＭＳ Ｐゴシック" charset="-128"/>
              </a:defRPr>
            </a:lvl1pPr>
          </a:lstStyle>
          <a:p>
            <a:pPr>
              <a:defRPr/>
            </a:pPr>
            <a:fld id="{148C73A4-C33C-A047-BD8F-BF98A243F9CC}" type="datetime8">
              <a:rPr lang="en-US" smtClean="0"/>
              <a:t>10/4/2023 5:01 PM</a:t>
            </a:fld>
            <a:endParaRPr lang="en-US"/>
          </a:p>
        </p:txBody>
      </p:sp>
      <p:sp>
        <p:nvSpPr>
          <p:cNvPr id="232456" name="Rectangle 8"/>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spcBef>
                <a:spcPct val="0"/>
              </a:spcBef>
              <a:defRPr sz="1050" b="0">
                <a:latin typeface="Times New Roman" pitchFamily="18" charset="0"/>
                <a:ea typeface="MS PGothic" pitchFamily="34" charset="-128"/>
                <a:cs typeface="+mn-cs"/>
              </a:defRPr>
            </a:lvl1pPr>
          </a:lstStyle>
          <a:p>
            <a:pPr>
              <a:defRPr/>
            </a:pPr>
            <a:endParaRPr lang="en-US"/>
          </a:p>
        </p:txBody>
      </p:sp>
      <p:sp>
        <p:nvSpPr>
          <p:cNvPr id="232457" name="Rectangle 9"/>
          <p:cNvSpPr>
            <a:spLocks noGrp="1" noChangeArrowheads="1"/>
          </p:cNvSpPr>
          <p:nvPr>
            <p:ph type="sldNum" sz="quarter" idx="4"/>
          </p:nvPr>
        </p:nvSpPr>
        <p:spPr bwMode="auto">
          <a:xfrm>
            <a:off x="7086600" y="64770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050" b="0">
                <a:latin typeface="Times New Roman" pitchFamily="18" charset="0"/>
                <a:ea typeface="ＭＳ Ｐゴシック" charset="-128"/>
              </a:defRPr>
            </a:lvl1pPr>
          </a:lstStyle>
          <a:p>
            <a:pPr>
              <a:defRPr/>
            </a:pPr>
            <a:fld id="{DC3E6786-97C0-4074-8DC7-AEAABDD14541}" type="slidenum">
              <a:rPr lang="en-US"/>
              <a:pPr>
                <a:defRPr/>
              </a:pPr>
              <a:t>‹#›</a:t>
            </a:fld>
            <a:endParaRPr lang="en-US"/>
          </a:p>
        </p:txBody>
      </p:sp>
    </p:spTree>
    <p:extLst>
      <p:ext uri="{BB962C8B-B14F-4D97-AF65-F5344CB8AC3E}">
        <p14:creationId xmlns:p14="http://schemas.microsoft.com/office/powerpoint/2010/main" val="272002987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ransition>
    <p:zoom/>
  </p:transition>
  <p:hf hdr="0" ftr="0" dt="0"/>
  <p:txStyles>
    <p:titleStyle>
      <a:lvl1pPr algn="l" rtl="0" eaLnBrk="1" fontAlgn="base" hangingPunct="1">
        <a:spcBef>
          <a:spcPct val="0"/>
        </a:spcBef>
        <a:spcAft>
          <a:spcPct val="0"/>
        </a:spcAft>
        <a:defRPr sz="1800">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1800">
          <a:solidFill>
            <a:schemeClr val="bg1"/>
          </a:solidFill>
          <a:latin typeface="Trebuchet MS" pitchFamily="34" charset="0"/>
          <a:ea typeface="ＭＳ Ｐゴシック" charset="0"/>
          <a:cs typeface="ＭＳ Ｐゴシック" charset="0"/>
        </a:defRPr>
      </a:lvl2pPr>
      <a:lvl3pPr algn="l" rtl="0" eaLnBrk="1" fontAlgn="base" hangingPunct="1">
        <a:spcBef>
          <a:spcPct val="0"/>
        </a:spcBef>
        <a:spcAft>
          <a:spcPct val="0"/>
        </a:spcAft>
        <a:defRPr sz="1800">
          <a:solidFill>
            <a:schemeClr val="bg1"/>
          </a:solidFill>
          <a:latin typeface="Trebuchet MS" pitchFamily="34" charset="0"/>
          <a:ea typeface="ＭＳ Ｐゴシック" charset="0"/>
          <a:cs typeface="ＭＳ Ｐゴシック" charset="0"/>
        </a:defRPr>
      </a:lvl3pPr>
      <a:lvl4pPr algn="l" rtl="0" eaLnBrk="1" fontAlgn="base" hangingPunct="1">
        <a:spcBef>
          <a:spcPct val="0"/>
        </a:spcBef>
        <a:spcAft>
          <a:spcPct val="0"/>
        </a:spcAft>
        <a:defRPr sz="1800">
          <a:solidFill>
            <a:schemeClr val="bg1"/>
          </a:solidFill>
          <a:latin typeface="Trebuchet MS" pitchFamily="34" charset="0"/>
          <a:ea typeface="ＭＳ Ｐゴシック" charset="0"/>
          <a:cs typeface="ＭＳ Ｐゴシック" charset="0"/>
        </a:defRPr>
      </a:lvl4pPr>
      <a:lvl5pPr algn="l" rtl="0" eaLnBrk="1" fontAlgn="base" hangingPunct="1">
        <a:spcBef>
          <a:spcPct val="0"/>
        </a:spcBef>
        <a:spcAft>
          <a:spcPct val="0"/>
        </a:spcAft>
        <a:defRPr sz="1800">
          <a:solidFill>
            <a:schemeClr val="bg1"/>
          </a:solidFill>
          <a:latin typeface="Trebuchet MS" pitchFamily="34" charset="0"/>
          <a:ea typeface="ＭＳ Ｐゴシック" charset="0"/>
          <a:cs typeface="ＭＳ Ｐゴシック" charset="0"/>
        </a:defRPr>
      </a:lvl5pPr>
      <a:lvl6pPr marL="342900" algn="l" rtl="0" eaLnBrk="1" fontAlgn="base" hangingPunct="1">
        <a:spcBef>
          <a:spcPct val="0"/>
        </a:spcBef>
        <a:spcAft>
          <a:spcPct val="0"/>
        </a:spcAft>
        <a:defRPr sz="1800">
          <a:solidFill>
            <a:srgbClr val="0066CC"/>
          </a:solidFill>
          <a:latin typeface="Trebuchet MS" pitchFamily="34" charset="0"/>
        </a:defRPr>
      </a:lvl6pPr>
      <a:lvl7pPr marL="685800" algn="l" rtl="0" eaLnBrk="1" fontAlgn="base" hangingPunct="1">
        <a:spcBef>
          <a:spcPct val="0"/>
        </a:spcBef>
        <a:spcAft>
          <a:spcPct val="0"/>
        </a:spcAft>
        <a:defRPr sz="1800">
          <a:solidFill>
            <a:srgbClr val="0066CC"/>
          </a:solidFill>
          <a:latin typeface="Trebuchet MS" pitchFamily="34" charset="0"/>
        </a:defRPr>
      </a:lvl7pPr>
      <a:lvl8pPr marL="1028700" algn="l" rtl="0" eaLnBrk="1" fontAlgn="base" hangingPunct="1">
        <a:spcBef>
          <a:spcPct val="0"/>
        </a:spcBef>
        <a:spcAft>
          <a:spcPct val="0"/>
        </a:spcAft>
        <a:defRPr sz="1800">
          <a:solidFill>
            <a:srgbClr val="0066CC"/>
          </a:solidFill>
          <a:latin typeface="Trebuchet MS" pitchFamily="34" charset="0"/>
        </a:defRPr>
      </a:lvl8pPr>
      <a:lvl9pPr marL="1371600" algn="l" rtl="0" eaLnBrk="1" fontAlgn="base" hangingPunct="1">
        <a:spcBef>
          <a:spcPct val="0"/>
        </a:spcBef>
        <a:spcAft>
          <a:spcPct val="0"/>
        </a:spcAft>
        <a:defRPr sz="1800">
          <a:solidFill>
            <a:srgbClr val="0066CC"/>
          </a:solidFill>
          <a:latin typeface="Trebuchet MS" pitchFamily="34" charset="0"/>
        </a:defRPr>
      </a:lvl9pPr>
    </p:titleStyle>
    <p:bodyStyle>
      <a:lvl1pPr marL="257175" indent="-257175" algn="l" rtl="0" eaLnBrk="1" fontAlgn="base" hangingPunct="1">
        <a:lnSpc>
          <a:spcPct val="95000"/>
        </a:lnSpc>
        <a:spcBef>
          <a:spcPct val="15000"/>
        </a:spcBef>
        <a:spcAft>
          <a:spcPct val="10000"/>
        </a:spcAft>
        <a:buClr>
          <a:srgbClr val="0066FF"/>
        </a:buClr>
        <a:buSzPct val="135000"/>
        <a:buFont typeface="Wingdings" pitchFamily="2" charset="2"/>
        <a:buChar char="§"/>
        <a:defRPr sz="1800">
          <a:solidFill>
            <a:schemeClr val="tx1"/>
          </a:solidFill>
          <a:latin typeface="+mn-lt"/>
          <a:ea typeface="ＭＳ Ｐゴシック" charset="0"/>
          <a:cs typeface="ＭＳ Ｐゴシック" charset="0"/>
        </a:defRPr>
      </a:lvl1pPr>
      <a:lvl2pPr marL="557213" indent="-214313" algn="l" rtl="0" eaLnBrk="1" fontAlgn="base" hangingPunct="1">
        <a:lnSpc>
          <a:spcPct val="95000"/>
        </a:lnSpc>
        <a:spcBef>
          <a:spcPct val="15000"/>
        </a:spcBef>
        <a:spcAft>
          <a:spcPct val="10000"/>
        </a:spcAft>
        <a:buClr>
          <a:srgbClr val="0066FF"/>
        </a:buClr>
        <a:buSzPct val="135000"/>
        <a:buFont typeface="Arial" pitchFamily="34" charset="0"/>
        <a:buChar char="–"/>
        <a:defRPr sz="1500">
          <a:solidFill>
            <a:schemeClr val="tx1"/>
          </a:solidFill>
          <a:latin typeface="+mn-lt"/>
          <a:ea typeface="ＭＳ Ｐゴシック" charset="0"/>
        </a:defRPr>
      </a:lvl2pPr>
      <a:lvl3pPr marL="857250" indent="-171450" algn="l" rtl="0" eaLnBrk="1" fontAlgn="base" hangingPunct="1">
        <a:lnSpc>
          <a:spcPct val="95000"/>
        </a:lnSpc>
        <a:spcBef>
          <a:spcPct val="15000"/>
        </a:spcBef>
        <a:spcAft>
          <a:spcPct val="10000"/>
        </a:spcAft>
        <a:buClr>
          <a:srgbClr val="0066FF"/>
        </a:buClr>
        <a:buSzPct val="135000"/>
        <a:buChar char="•"/>
        <a:defRPr sz="1800">
          <a:solidFill>
            <a:schemeClr val="tx1"/>
          </a:solidFill>
          <a:latin typeface="+mn-lt"/>
          <a:ea typeface="ＭＳ Ｐゴシック" charset="0"/>
        </a:defRPr>
      </a:lvl3pPr>
      <a:lvl4pPr marL="1200150" indent="-171450" algn="l" rtl="0" eaLnBrk="1" fontAlgn="base" hangingPunct="1">
        <a:spcBef>
          <a:spcPct val="40000"/>
        </a:spcBef>
        <a:spcAft>
          <a:spcPct val="0"/>
        </a:spcAft>
        <a:buClr>
          <a:srgbClr val="0066FF"/>
        </a:buClr>
        <a:buSzPct val="135000"/>
        <a:buFont typeface="Wingdings" pitchFamily="2" charset="2"/>
        <a:buChar char="§"/>
        <a:defRPr sz="1500">
          <a:solidFill>
            <a:schemeClr val="tx1"/>
          </a:solidFill>
          <a:latin typeface="+mn-lt"/>
          <a:ea typeface="ＭＳ Ｐゴシック" charset="0"/>
        </a:defRPr>
      </a:lvl4pPr>
      <a:lvl5pPr marL="1543050" indent="-171450" algn="l" rtl="0" eaLnBrk="1" fontAlgn="base" hangingPunct="1">
        <a:spcBef>
          <a:spcPct val="40000"/>
        </a:spcBef>
        <a:spcAft>
          <a:spcPct val="0"/>
        </a:spcAft>
        <a:buClr>
          <a:srgbClr val="0066FF"/>
        </a:buClr>
        <a:buSzPct val="135000"/>
        <a:buFont typeface="Wingdings" pitchFamily="2" charset="2"/>
        <a:buChar char="§"/>
        <a:defRPr sz="1500">
          <a:solidFill>
            <a:schemeClr val="tx1"/>
          </a:solidFill>
          <a:latin typeface="+mn-lt"/>
          <a:ea typeface="ＭＳ Ｐゴシック" charset="0"/>
        </a:defRPr>
      </a:lvl5pPr>
      <a:lvl6pPr marL="1885950" indent="-171450" algn="l" rtl="0" eaLnBrk="1" fontAlgn="base" hangingPunct="1">
        <a:spcBef>
          <a:spcPct val="40000"/>
        </a:spcBef>
        <a:spcAft>
          <a:spcPct val="0"/>
        </a:spcAft>
        <a:buClr>
          <a:srgbClr val="0066FF"/>
        </a:buClr>
        <a:buSzPct val="135000"/>
        <a:buFont typeface="Wingdings" pitchFamily="2" charset="2"/>
        <a:buChar char="§"/>
        <a:defRPr>
          <a:solidFill>
            <a:schemeClr val="tx1"/>
          </a:solidFill>
          <a:latin typeface="+mn-lt"/>
        </a:defRPr>
      </a:lvl6pPr>
      <a:lvl7pPr marL="2228850" indent="-171450" algn="l" rtl="0" eaLnBrk="1" fontAlgn="base" hangingPunct="1">
        <a:spcBef>
          <a:spcPct val="40000"/>
        </a:spcBef>
        <a:spcAft>
          <a:spcPct val="0"/>
        </a:spcAft>
        <a:buClr>
          <a:srgbClr val="0066FF"/>
        </a:buClr>
        <a:buSzPct val="135000"/>
        <a:buFont typeface="Wingdings" pitchFamily="2" charset="2"/>
        <a:buChar char="§"/>
        <a:defRPr>
          <a:solidFill>
            <a:schemeClr val="tx1"/>
          </a:solidFill>
          <a:latin typeface="+mn-lt"/>
        </a:defRPr>
      </a:lvl7pPr>
      <a:lvl8pPr marL="2571750" indent="-171450" algn="l" rtl="0" eaLnBrk="1" fontAlgn="base" hangingPunct="1">
        <a:spcBef>
          <a:spcPct val="40000"/>
        </a:spcBef>
        <a:spcAft>
          <a:spcPct val="0"/>
        </a:spcAft>
        <a:buClr>
          <a:srgbClr val="0066FF"/>
        </a:buClr>
        <a:buSzPct val="135000"/>
        <a:buFont typeface="Wingdings" pitchFamily="2" charset="2"/>
        <a:buChar char="§"/>
        <a:defRPr>
          <a:solidFill>
            <a:schemeClr val="tx1"/>
          </a:solidFill>
          <a:latin typeface="+mn-lt"/>
        </a:defRPr>
      </a:lvl8pPr>
      <a:lvl9pPr marL="2914650" indent="-171450" algn="l" rtl="0" eaLnBrk="1" fontAlgn="base" hangingPunct="1">
        <a:spcBef>
          <a:spcPct val="40000"/>
        </a:spcBef>
        <a:spcAft>
          <a:spcPct val="0"/>
        </a:spcAft>
        <a:buClr>
          <a:srgbClr val="0066FF"/>
        </a:buClr>
        <a:buSzPct val="135000"/>
        <a:buFont typeface="Wingdings" pitchFamily="2" charset="2"/>
        <a:buChar char="§"/>
        <a:defRPr>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4" descr="revised slide top eversource circle art"/>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0" y="2"/>
            <a:ext cx="91440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5" descr="slide_Eversource_energy_white"/>
          <p:cNvPicPr>
            <a:picLocks noChangeAspect="1" noChangeArrowheads="1"/>
          </p:cNvPicPr>
          <p:nvPr/>
        </p:nvPicPr>
        <p:blipFill>
          <a:blip r:embed="rId15" cstate="hqprint">
            <a:extLst>
              <a:ext uri="{28A0092B-C50C-407E-A947-70E740481C1C}">
                <a14:useLocalDpi xmlns:a14="http://schemas.microsoft.com/office/drawing/2010/main"/>
              </a:ext>
            </a:extLst>
          </a:blip>
          <a:srcRect/>
          <a:stretch>
            <a:fillRect/>
          </a:stretch>
        </p:blipFill>
        <p:spPr bwMode="auto">
          <a:xfrm>
            <a:off x="7399339" y="434977"/>
            <a:ext cx="1608137"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1"/>
          <p:cNvSpPr>
            <a:spLocks noChangeArrowheads="1"/>
          </p:cNvSpPr>
          <p:nvPr/>
        </p:nvSpPr>
        <p:spPr bwMode="auto">
          <a:xfrm>
            <a:off x="6200776" y="57922"/>
            <a:ext cx="2943225" cy="300082"/>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1350"/>
          </a:p>
        </p:txBody>
      </p:sp>
      <p:sp>
        <p:nvSpPr>
          <p:cNvPr id="1029" name="Line 32"/>
          <p:cNvSpPr>
            <a:spLocks noChangeShapeType="1"/>
          </p:cNvSpPr>
          <p:nvPr/>
        </p:nvSpPr>
        <p:spPr bwMode="auto">
          <a:xfrm flipH="1">
            <a:off x="328614" y="138113"/>
            <a:ext cx="8815387" cy="0"/>
          </a:xfrm>
          <a:prstGeom prst="line">
            <a:avLst/>
          </a:prstGeom>
          <a:noFill/>
          <a:ln w="15875">
            <a:solidFill>
              <a:srgbClr val="00AEEF"/>
            </a:solidFill>
            <a:round/>
            <a:headEnd/>
            <a:tailEnd/>
          </a:ln>
          <a:extLst>
            <a:ext uri="{909E8E84-426E-40DD-AFC4-6F175D3DCCD1}">
              <a14:hiddenFill xmlns:a14="http://schemas.microsoft.com/office/drawing/2010/main">
                <a:noFill/>
              </a14:hiddenFill>
            </a:ext>
          </a:extLst>
        </p:spPr>
        <p:txBody>
          <a:bodyPr>
            <a:spAutoFit/>
          </a:bodyPr>
          <a:lstStyle/>
          <a:p>
            <a:endParaRPr lang="en-US" sz="1350"/>
          </a:p>
        </p:txBody>
      </p:sp>
      <p:sp>
        <p:nvSpPr>
          <p:cNvPr id="1030" name="Rectangle 5"/>
          <p:cNvSpPr>
            <a:spLocks noGrp="1" noChangeArrowheads="1"/>
          </p:cNvSpPr>
          <p:nvPr>
            <p:ph type="title"/>
          </p:nvPr>
        </p:nvSpPr>
        <p:spPr bwMode="auto">
          <a:xfrm>
            <a:off x="328614" y="141290"/>
            <a:ext cx="696912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6"/>
          <p:cNvSpPr>
            <a:spLocks noGrp="1" noChangeArrowheads="1"/>
          </p:cNvSpPr>
          <p:nvPr>
            <p:ph type="body" idx="1"/>
          </p:nvPr>
        </p:nvSpPr>
        <p:spPr bwMode="auto">
          <a:xfrm>
            <a:off x="762000" y="1524000"/>
            <a:ext cx="7620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232455" name="Rectangle 7"/>
          <p:cNvSpPr>
            <a:spLocks noGrp="1" noChangeArrowheads="1"/>
          </p:cNvSpPr>
          <p:nvPr>
            <p:ph type="dt" sz="half" idx="2"/>
          </p:nvPr>
        </p:nvSpPr>
        <p:spPr bwMode="auto">
          <a:xfrm>
            <a:off x="0" y="64770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050" b="0">
                <a:latin typeface="Times New Roman" pitchFamily="18" charset="0"/>
                <a:ea typeface="ＭＳ Ｐゴシック" charset="-128"/>
              </a:defRPr>
            </a:lvl1pPr>
          </a:lstStyle>
          <a:p>
            <a:pPr>
              <a:defRPr/>
            </a:pPr>
            <a:fld id="{148C73A4-C33C-A047-BD8F-BF98A243F9CC}" type="datetime8">
              <a:rPr lang="en-US" smtClean="0"/>
              <a:t>10/4/2023 5:01 PM</a:t>
            </a:fld>
            <a:endParaRPr lang="en-US"/>
          </a:p>
        </p:txBody>
      </p:sp>
      <p:sp>
        <p:nvSpPr>
          <p:cNvPr id="232456" name="Rectangle 8"/>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spcBef>
                <a:spcPct val="0"/>
              </a:spcBef>
              <a:defRPr sz="1050" b="0">
                <a:latin typeface="Times New Roman" pitchFamily="18" charset="0"/>
                <a:ea typeface="MS PGothic" pitchFamily="34" charset="-128"/>
                <a:cs typeface="+mn-cs"/>
              </a:defRPr>
            </a:lvl1pPr>
          </a:lstStyle>
          <a:p>
            <a:pPr>
              <a:defRPr/>
            </a:pPr>
            <a:endParaRPr lang="en-US"/>
          </a:p>
        </p:txBody>
      </p:sp>
      <p:sp>
        <p:nvSpPr>
          <p:cNvPr id="232457" name="Rectangle 9"/>
          <p:cNvSpPr>
            <a:spLocks noGrp="1" noChangeArrowheads="1"/>
          </p:cNvSpPr>
          <p:nvPr>
            <p:ph type="sldNum" sz="quarter" idx="4"/>
          </p:nvPr>
        </p:nvSpPr>
        <p:spPr bwMode="auto">
          <a:xfrm>
            <a:off x="7086600" y="64770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050" b="0">
                <a:latin typeface="Times New Roman" pitchFamily="18" charset="0"/>
                <a:ea typeface="ＭＳ Ｐゴシック" charset="-128"/>
              </a:defRPr>
            </a:lvl1pPr>
          </a:lstStyle>
          <a:p>
            <a:pPr>
              <a:defRPr/>
            </a:pPr>
            <a:fld id="{DC3E6786-97C0-4074-8DC7-AEAABDD14541}" type="slidenum">
              <a:rPr lang="en-US"/>
              <a:pPr>
                <a:defRPr/>
              </a:pPr>
              <a:t>‹#›</a:t>
            </a:fld>
            <a:endParaRPr lang="en-US"/>
          </a:p>
        </p:txBody>
      </p:sp>
    </p:spTree>
    <p:extLst>
      <p:ext uri="{BB962C8B-B14F-4D97-AF65-F5344CB8AC3E}">
        <p14:creationId xmlns:p14="http://schemas.microsoft.com/office/powerpoint/2010/main" val="188904642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ransition>
    <p:zoom/>
  </p:transition>
  <p:hf hdr="0" ftr="0" dt="0"/>
  <p:txStyles>
    <p:titleStyle>
      <a:lvl1pPr algn="l" rtl="0" eaLnBrk="1" fontAlgn="base" hangingPunct="1">
        <a:spcBef>
          <a:spcPct val="0"/>
        </a:spcBef>
        <a:spcAft>
          <a:spcPct val="0"/>
        </a:spcAft>
        <a:defRPr sz="1800">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1800">
          <a:solidFill>
            <a:schemeClr val="bg1"/>
          </a:solidFill>
          <a:latin typeface="Trebuchet MS" pitchFamily="34" charset="0"/>
          <a:ea typeface="ＭＳ Ｐゴシック" charset="0"/>
          <a:cs typeface="ＭＳ Ｐゴシック" charset="0"/>
        </a:defRPr>
      </a:lvl2pPr>
      <a:lvl3pPr algn="l" rtl="0" eaLnBrk="1" fontAlgn="base" hangingPunct="1">
        <a:spcBef>
          <a:spcPct val="0"/>
        </a:spcBef>
        <a:spcAft>
          <a:spcPct val="0"/>
        </a:spcAft>
        <a:defRPr sz="1800">
          <a:solidFill>
            <a:schemeClr val="bg1"/>
          </a:solidFill>
          <a:latin typeface="Trebuchet MS" pitchFamily="34" charset="0"/>
          <a:ea typeface="ＭＳ Ｐゴシック" charset="0"/>
          <a:cs typeface="ＭＳ Ｐゴシック" charset="0"/>
        </a:defRPr>
      </a:lvl3pPr>
      <a:lvl4pPr algn="l" rtl="0" eaLnBrk="1" fontAlgn="base" hangingPunct="1">
        <a:spcBef>
          <a:spcPct val="0"/>
        </a:spcBef>
        <a:spcAft>
          <a:spcPct val="0"/>
        </a:spcAft>
        <a:defRPr sz="1800">
          <a:solidFill>
            <a:schemeClr val="bg1"/>
          </a:solidFill>
          <a:latin typeface="Trebuchet MS" pitchFamily="34" charset="0"/>
          <a:ea typeface="ＭＳ Ｐゴシック" charset="0"/>
          <a:cs typeface="ＭＳ Ｐゴシック" charset="0"/>
        </a:defRPr>
      </a:lvl4pPr>
      <a:lvl5pPr algn="l" rtl="0" eaLnBrk="1" fontAlgn="base" hangingPunct="1">
        <a:spcBef>
          <a:spcPct val="0"/>
        </a:spcBef>
        <a:spcAft>
          <a:spcPct val="0"/>
        </a:spcAft>
        <a:defRPr sz="1800">
          <a:solidFill>
            <a:schemeClr val="bg1"/>
          </a:solidFill>
          <a:latin typeface="Trebuchet MS" pitchFamily="34" charset="0"/>
          <a:ea typeface="ＭＳ Ｐゴシック" charset="0"/>
          <a:cs typeface="ＭＳ Ｐゴシック" charset="0"/>
        </a:defRPr>
      </a:lvl5pPr>
      <a:lvl6pPr marL="342900" algn="l" rtl="0" eaLnBrk="1" fontAlgn="base" hangingPunct="1">
        <a:spcBef>
          <a:spcPct val="0"/>
        </a:spcBef>
        <a:spcAft>
          <a:spcPct val="0"/>
        </a:spcAft>
        <a:defRPr sz="1800">
          <a:solidFill>
            <a:srgbClr val="0066CC"/>
          </a:solidFill>
          <a:latin typeface="Trebuchet MS" pitchFamily="34" charset="0"/>
        </a:defRPr>
      </a:lvl6pPr>
      <a:lvl7pPr marL="685800" algn="l" rtl="0" eaLnBrk="1" fontAlgn="base" hangingPunct="1">
        <a:spcBef>
          <a:spcPct val="0"/>
        </a:spcBef>
        <a:spcAft>
          <a:spcPct val="0"/>
        </a:spcAft>
        <a:defRPr sz="1800">
          <a:solidFill>
            <a:srgbClr val="0066CC"/>
          </a:solidFill>
          <a:latin typeface="Trebuchet MS" pitchFamily="34" charset="0"/>
        </a:defRPr>
      </a:lvl7pPr>
      <a:lvl8pPr marL="1028700" algn="l" rtl="0" eaLnBrk="1" fontAlgn="base" hangingPunct="1">
        <a:spcBef>
          <a:spcPct val="0"/>
        </a:spcBef>
        <a:spcAft>
          <a:spcPct val="0"/>
        </a:spcAft>
        <a:defRPr sz="1800">
          <a:solidFill>
            <a:srgbClr val="0066CC"/>
          </a:solidFill>
          <a:latin typeface="Trebuchet MS" pitchFamily="34" charset="0"/>
        </a:defRPr>
      </a:lvl8pPr>
      <a:lvl9pPr marL="1371600" algn="l" rtl="0" eaLnBrk="1" fontAlgn="base" hangingPunct="1">
        <a:spcBef>
          <a:spcPct val="0"/>
        </a:spcBef>
        <a:spcAft>
          <a:spcPct val="0"/>
        </a:spcAft>
        <a:defRPr sz="1800">
          <a:solidFill>
            <a:srgbClr val="0066CC"/>
          </a:solidFill>
          <a:latin typeface="Trebuchet MS" pitchFamily="34" charset="0"/>
        </a:defRPr>
      </a:lvl9pPr>
    </p:titleStyle>
    <p:bodyStyle>
      <a:lvl1pPr marL="257175" indent="-257175" algn="l" rtl="0" eaLnBrk="1" fontAlgn="base" hangingPunct="1">
        <a:lnSpc>
          <a:spcPct val="95000"/>
        </a:lnSpc>
        <a:spcBef>
          <a:spcPct val="15000"/>
        </a:spcBef>
        <a:spcAft>
          <a:spcPct val="10000"/>
        </a:spcAft>
        <a:buClr>
          <a:srgbClr val="0066FF"/>
        </a:buClr>
        <a:buSzPct val="135000"/>
        <a:buFont typeface="Wingdings" pitchFamily="2" charset="2"/>
        <a:buChar char="§"/>
        <a:defRPr sz="1800">
          <a:solidFill>
            <a:schemeClr val="tx1"/>
          </a:solidFill>
          <a:latin typeface="+mn-lt"/>
          <a:ea typeface="ＭＳ Ｐゴシック" charset="0"/>
          <a:cs typeface="ＭＳ Ｐゴシック" charset="0"/>
        </a:defRPr>
      </a:lvl1pPr>
      <a:lvl2pPr marL="557213" indent="-214313" algn="l" rtl="0" eaLnBrk="1" fontAlgn="base" hangingPunct="1">
        <a:lnSpc>
          <a:spcPct val="95000"/>
        </a:lnSpc>
        <a:spcBef>
          <a:spcPct val="15000"/>
        </a:spcBef>
        <a:spcAft>
          <a:spcPct val="10000"/>
        </a:spcAft>
        <a:buClr>
          <a:srgbClr val="0066FF"/>
        </a:buClr>
        <a:buSzPct val="135000"/>
        <a:buFont typeface="Arial" pitchFamily="34" charset="0"/>
        <a:buChar char="–"/>
        <a:defRPr sz="1500">
          <a:solidFill>
            <a:schemeClr val="tx1"/>
          </a:solidFill>
          <a:latin typeface="+mn-lt"/>
          <a:ea typeface="ＭＳ Ｐゴシック" charset="0"/>
        </a:defRPr>
      </a:lvl2pPr>
      <a:lvl3pPr marL="857250" indent="-171450" algn="l" rtl="0" eaLnBrk="1" fontAlgn="base" hangingPunct="1">
        <a:lnSpc>
          <a:spcPct val="95000"/>
        </a:lnSpc>
        <a:spcBef>
          <a:spcPct val="15000"/>
        </a:spcBef>
        <a:spcAft>
          <a:spcPct val="10000"/>
        </a:spcAft>
        <a:buClr>
          <a:srgbClr val="0066FF"/>
        </a:buClr>
        <a:buSzPct val="135000"/>
        <a:buChar char="•"/>
        <a:defRPr sz="1800">
          <a:solidFill>
            <a:schemeClr val="tx1"/>
          </a:solidFill>
          <a:latin typeface="+mn-lt"/>
          <a:ea typeface="ＭＳ Ｐゴシック" charset="0"/>
        </a:defRPr>
      </a:lvl3pPr>
      <a:lvl4pPr marL="1200150" indent="-171450" algn="l" rtl="0" eaLnBrk="1" fontAlgn="base" hangingPunct="1">
        <a:spcBef>
          <a:spcPct val="40000"/>
        </a:spcBef>
        <a:spcAft>
          <a:spcPct val="0"/>
        </a:spcAft>
        <a:buClr>
          <a:srgbClr val="0066FF"/>
        </a:buClr>
        <a:buSzPct val="135000"/>
        <a:buFont typeface="Wingdings" pitchFamily="2" charset="2"/>
        <a:buChar char="§"/>
        <a:defRPr sz="1500">
          <a:solidFill>
            <a:schemeClr val="tx1"/>
          </a:solidFill>
          <a:latin typeface="+mn-lt"/>
          <a:ea typeface="ＭＳ Ｐゴシック" charset="0"/>
        </a:defRPr>
      </a:lvl4pPr>
      <a:lvl5pPr marL="1543050" indent="-171450" algn="l" rtl="0" eaLnBrk="1" fontAlgn="base" hangingPunct="1">
        <a:spcBef>
          <a:spcPct val="40000"/>
        </a:spcBef>
        <a:spcAft>
          <a:spcPct val="0"/>
        </a:spcAft>
        <a:buClr>
          <a:srgbClr val="0066FF"/>
        </a:buClr>
        <a:buSzPct val="135000"/>
        <a:buFont typeface="Wingdings" pitchFamily="2" charset="2"/>
        <a:buChar char="§"/>
        <a:defRPr sz="1500">
          <a:solidFill>
            <a:schemeClr val="tx1"/>
          </a:solidFill>
          <a:latin typeface="+mn-lt"/>
          <a:ea typeface="ＭＳ Ｐゴシック" charset="0"/>
        </a:defRPr>
      </a:lvl5pPr>
      <a:lvl6pPr marL="1885950" indent="-171450" algn="l" rtl="0" eaLnBrk="1" fontAlgn="base" hangingPunct="1">
        <a:spcBef>
          <a:spcPct val="40000"/>
        </a:spcBef>
        <a:spcAft>
          <a:spcPct val="0"/>
        </a:spcAft>
        <a:buClr>
          <a:srgbClr val="0066FF"/>
        </a:buClr>
        <a:buSzPct val="135000"/>
        <a:buFont typeface="Wingdings" pitchFamily="2" charset="2"/>
        <a:buChar char="§"/>
        <a:defRPr>
          <a:solidFill>
            <a:schemeClr val="tx1"/>
          </a:solidFill>
          <a:latin typeface="+mn-lt"/>
        </a:defRPr>
      </a:lvl6pPr>
      <a:lvl7pPr marL="2228850" indent="-171450" algn="l" rtl="0" eaLnBrk="1" fontAlgn="base" hangingPunct="1">
        <a:spcBef>
          <a:spcPct val="40000"/>
        </a:spcBef>
        <a:spcAft>
          <a:spcPct val="0"/>
        </a:spcAft>
        <a:buClr>
          <a:srgbClr val="0066FF"/>
        </a:buClr>
        <a:buSzPct val="135000"/>
        <a:buFont typeface="Wingdings" pitchFamily="2" charset="2"/>
        <a:buChar char="§"/>
        <a:defRPr>
          <a:solidFill>
            <a:schemeClr val="tx1"/>
          </a:solidFill>
          <a:latin typeface="+mn-lt"/>
        </a:defRPr>
      </a:lvl7pPr>
      <a:lvl8pPr marL="2571750" indent="-171450" algn="l" rtl="0" eaLnBrk="1" fontAlgn="base" hangingPunct="1">
        <a:spcBef>
          <a:spcPct val="40000"/>
        </a:spcBef>
        <a:spcAft>
          <a:spcPct val="0"/>
        </a:spcAft>
        <a:buClr>
          <a:srgbClr val="0066FF"/>
        </a:buClr>
        <a:buSzPct val="135000"/>
        <a:buFont typeface="Wingdings" pitchFamily="2" charset="2"/>
        <a:buChar char="§"/>
        <a:defRPr>
          <a:solidFill>
            <a:schemeClr val="tx1"/>
          </a:solidFill>
          <a:latin typeface="+mn-lt"/>
        </a:defRPr>
      </a:lvl8pPr>
      <a:lvl9pPr marL="2914650" indent="-171450" algn="l" rtl="0" eaLnBrk="1" fontAlgn="base" hangingPunct="1">
        <a:spcBef>
          <a:spcPct val="40000"/>
        </a:spcBef>
        <a:spcAft>
          <a:spcPct val="0"/>
        </a:spcAft>
        <a:buClr>
          <a:srgbClr val="0066FF"/>
        </a:buClr>
        <a:buSzPct val="135000"/>
        <a:buFont typeface="Wingdings" pitchFamily="2" charset="2"/>
        <a:buChar char="§"/>
        <a:defRPr>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1074" tIns="70537" rIns="141074" bIns="70537" numCol="1" anchor="t" anchorCtr="0" compatLnSpc="1">
            <a:prstTxWarp prst="textNoShape">
              <a:avLst/>
            </a:prstTxWarp>
          </a:bodyPr>
          <a:lstStyle>
            <a:lvl1pPr algn="r">
              <a:defRPr sz="1178"/>
            </a:lvl1pPr>
          </a:lstStyle>
          <a:p>
            <a:fld id="{2585BEF8-99E4-4BFE-9971-B3C0E1B5E8FC}" type="slidenum">
              <a:rPr lang="en-US" smtClean="0"/>
              <a:t>‹#›</a:t>
            </a:fld>
            <a:endParaRPr lang="en-US"/>
          </a:p>
        </p:txBody>
      </p:sp>
      <p:sp>
        <p:nvSpPr>
          <p:cNvPr id="1028" name="Rectangle 9"/>
          <p:cNvSpPr>
            <a:spLocks noGrp="1" noChangeArrowheads="1"/>
          </p:cNvSpPr>
          <p:nvPr>
            <p:ph type="title"/>
          </p:nvPr>
        </p:nvSpPr>
        <p:spPr bwMode="auto">
          <a:xfrm>
            <a:off x="457200" y="304800"/>
            <a:ext cx="6629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141074" tIns="70537" rIns="141074" bIns="70537" numCol="1" anchor="ctr" anchorCtr="0" compatLnSpc="1">
            <a:prstTxWarp prst="textNoShape">
              <a:avLst/>
            </a:prstTxWarp>
          </a:bodyPr>
          <a:lstStyle/>
          <a:p>
            <a:pPr lvl="0"/>
            <a:r>
              <a:rPr lang="en-US"/>
              <a:t>Click to edit Master title style</a:t>
            </a:r>
          </a:p>
        </p:txBody>
      </p:sp>
      <p:sp>
        <p:nvSpPr>
          <p:cNvPr id="1029" name="Rectangle 11"/>
          <p:cNvSpPr>
            <a:spLocks noGrp="1" noChangeArrowheads="1"/>
          </p:cNvSpPr>
          <p:nvPr>
            <p:ph type="body" idx="1"/>
          </p:nvPr>
        </p:nvSpPr>
        <p:spPr bwMode="auto">
          <a:xfrm>
            <a:off x="609600" y="1219200"/>
            <a:ext cx="8001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141074" tIns="70537" rIns="141074" bIns="7053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2" name="Rectangle 7"/>
          <p:cNvSpPr>
            <a:spLocks noChangeArrowheads="1"/>
          </p:cNvSpPr>
          <p:nvPr/>
        </p:nvSpPr>
        <p:spPr bwMode="auto">
          <a:xfrm>
            <a:off x="381000" y="76200"/>
            <a:ext cx="6705600" cy="152400"/>
          </a:xfrm>
          <a:prstGeom prst="rect">
            <a:avLst/>
          </a:prstGeom>
          <a:solidFill>
            <a:srgbClr val="00B1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5575" tIns="37788" rIns="75575" bIns="37788" anchor="ctr"/>
          <a:lstStyle/>
          <a:p>
            <a:pPr algn="ctr"/>
            <a:endParaRPr lang="en-US" sz="965">
              <a:solidFill>
                <a:srgbClr val="FFFFFF"/>
              </a:solidFill>
              <a:latin typeface="Franklin Gothic Book" pitchFamily="34" charset="0"/>
            </a:endParaRPr>
          </a:p>
        </p:txBody>
      </p:sp>
      <p:sp>
        <p:nvSpPr>
          <p:cNvPr id="3" name="Rectangle 10"/>
          <p:cNvSpPr>
            <a:spLocks noChangeArrowheads="1"/>
          </p:cNvSpPr>
          <p:nvPr/>
        </p:nvSpPr>
        <p:spPr bwMode="auto">
          <a:xfrm>
            <a:off x="2438400" y="6553200"/>
            <a:ext cx="6477000" cy="228600"/>
          </a:xfrm>
          <a:prstGeom prst="rect">
            <a:avLst/>
          </a:prstGeom>
          <a:solidFill>
            <a:srgbClr val="00B1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5575" tIns="37788" rIns="75575" bIns="37788" anchor="ctr"/>
          <a:lstStyle/>
          <a:p>
            <a:pPr algn="ctr"/>
            <a:endParaRPr lang="en-US" sz="965">
              <a:solidFill>
                <a:srgbClr val="FFFFFF"/>
              </a:solidFill>
              <a:latin typeface="Franklin Gothic Book" pitchFamily="34" charset="0"/>
            </a:endParaRPr>
          </a:p>
        </p:txBody>
      </p:sp>
      <p:sp>
        <p:nvSpPr>
          <p:cNvPr id="1031" name="Rectangle 11"/>
          <p:cNvSpPr>
            <a:spLocks noChangeArrowheads="1"/>
          </p:cNvSpPr>
          <p:nvPr/>
        </p:nvSpPr>
        <p:spPr bwMode="auto">
          <a:xfrm>
            <a:off x="381000" y="6553200"/>
            <a:ext cx="1905000" cy="2286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5575" tIns="37788" rIns="75575" bIns="37788" anchor="ctr"/>
          <a:lstStyle/>
          <a:p>
            <a:pPr algn="ctr"/>
            <a:endParaRPr lang="en-US" sz="965">
              <a:solidFill>
                <a:srgbClr val="FFFFFF"/>
              </a:solidFill>
              <a:latin typeface="Franklin Gothic Book" pitchFamily="34" charset="0"/>
            </a:endParaRPr>
          </a:p>
        </p:txBody>
      </p:sp>
      <p:sp>
        <p:nvSpPr>
          <p:cNvPr id="1034" name="TextBox 4"/>
          <p:cNvSpPr txBox="1">
            <a:spLocks noChangeArrowheads="1"/>
          </p:cNvSpPr>
          <p:nvPr/>
        </p:nvSpPr>
        <p:spPr bwMode="auto">
          <a:xfrm>
            <a:off x="457200" y="6515101"/>
            <a:ext cx="1828800" cy="216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575" tIns="37788" rIns="75575" bIns="37788">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defRPr/>
            </a:pPr>
            <a:r>
              <a:rPr lang="en-US" sz="911">
                <a:solidFill>
                  <a:schemeClr val="bg1"/>
                </a:solidFill>
              </a:rPr>
              <a:t>Safety First and Always</a:t>
            </a:r>
          </a:p>
        </p:txBody>
      </p:sp>
      <p:sp>
        <p:nvSpPr>
          <p:cNvPr id="1033" name="Rectangle 16"/>
          <p:cNvSpPr>
            <a:spLocks noChangeArrowheads="1"/>
          </p:cNvSpPr>
          <p:nvPr/>
        </p:nvSpPr>
        <p:spPr bwMode="auto">
          <a:xfrm>
            <a:off x="7200900" y="76200"/>
            <a:ext cx="1752600" cy="762000"/>
          </a:xfrm>
          <a:prstGeom prst="rect">
            <a:avLst/>
          </a:prstGeom>
          <a:solidFill>
            <a:srgbClr val="00AE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575" tIns="37788" rIns="75575" bIns="37788" anchor="ctr"/>
          <a:lstStyle/>
          <a:p>
            <a:endParaRPr lang="en-US" sz="965"/>
          </a:p>
        </p:txBody>
      </p:sp>
      <p:pic>
        <p:nvPicPr>
          <p:cNvPr id="4" name="Picture 17" descr="slide_Eversource_energy_whit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350126" y="292100"/>
            <a:ext cx="14605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114667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transition/>
  <p:txStyles>
    <p:titleStyle>
      <a:lvl1pPr algn="l" rtl="0" eaLnBrk="1" fontAlgn="base" hangingPunct="1">
        <a:spcBef>
          <a:spcPct val="0"/>
        </a:spcBef>
        <a:spcAft>
          <a:spcPct val="0"/>
        </a:spcAft>
        <a:defRPr sz="2303" b="1">
          <a:solidFill>
            <a:srgbClr val="007DC3"/>
          </a:solidFill>
          <a:latin typeface="Arial" charset="0"/>
          <a:ea typeface="MS PGothic" pitchFamily="34" charset="-128"/>
          <a:cs typeface="ＭＳ Ｐゴシック" charset="0"/>
        </a:defRPr>
      </a:lvl1pPr>
      <a:lvl2pPr algn="l" rtl="0" eaLnBrk="1" fontAlgn="base" hangingPunct="1">
        <a:spcBef>
          <a:spcPct val="0"/>
        </a:spcBef>
        <a:spcAft>
          <a:spcPct val="0"/>
        </a:spcAft>
        <a:defRPr sz="2303" b="1">
          <a:solidFill>
            <a:srgbClr val="007DC3"/>
          </a:solidFill>
          <a:latin typeface="Arial" charset="0"/>
          <a:ea typeface="MS PGothic" pitchFamily="34" charset="-128"/>
          <a:cs typeface="ＭＳ Ｐゴシック" charset="0"/>
        </a:defRPr>
      </a:lvl2pPr>
      <a:lvl3pPr algn="l" rtl="0" eaLnBrk="1" fontAlgn="base" hangingPunct="1">
        <a:spcBef>
          <a:spcPct val="0"/>
        </a:spcBef>
        <a:spcAft>
          <a:spcPct val="0"/>
        </a:spcAft>
        <a:defRPr sz="2303" b="1">
          <a:solidFill>
            <a:srgbClr val="007DC3"/>
          </a:solidFill>
          <a:latin typeface="Arial" charset="0"/>
          <a:ea typeface="MS PGothic" pitchFamily="34" charset="-128"/>
          <a:cs typeface="ＭＳ Ｐゴシック" charset="0"/>
        </a:defRPr>
      </a:lvl3pPr>
      <a:lvl4pPr algn="l" rtl="0" eaLnBrk="1" fontAlgn="base" hangingPunct="1">
        <a:spcBef>
          <a:spcPct val="0"/>
        </a:spcBef>
        <a:spcAft>
          <a:spcPct val="0"/>
        </a:spcAft>
        <a:defRPr sz="2303" b="1">
          <a:solidFill>
            <a:srgbClr val="007DC3"/>
          </a:solidFill>
          <a:latin typeface="Arial" charset="0"/>
          <a:ea typeface="MS PGothic" pitchFamily="34" charset="-128"/>
          <a:cs typeface="ＭＳ Ｐゴシック" charset="0"/>
        </a:defRPr>
      </a:lvl4pPr>
      <a:lvl5pPr algn="l" rtl="0" eaLnBrk="1" fontAlgn="base" hangingPunct="1">
        <a:spcBef>
          <a:spcPct val="0"/>
        </a:spcBef>
        <a:spcAft>
          <a:spcPct val="0"/>
        </a:spcAft>
        <a:defRPr sz="2303" b="1">
          <a:solidFill>
            <a:srgbClr val="007DC3"/>
          </a:solidFill>
          <a:latin typeface="Arial" charset="0"/>
          <a:ea typeface="MS PGothic" pitchFamily="34" charset="-128"/>
          <a:cs typeface="ＭＳ Ｐゴシック" charset="0"/>
        </a:defRPr>
      </a:lvl5pPr>
      <a:lvl6pPr marL="377883" algn="l" rtl="0" eaLnBrk="1" fontAlgn="base" hangingPunct="1">
        <a:spcBef>
          <a:spcPct val="0"/>
        </a:spcBef>
        <a:spcAft>
          <a:spcPct val="0"/>
        </a:spcAft>
        <a:defRPr sz="2625">
          <a:solidFill>
            <a:srgbClr val="007DC3"/>
          </a:solidFill>
          <a:latin typeface="Franklin Gothic Demi" pitchFamily="34" charset="0"/>
        </a:defRPr>
      </a:lvl6pPr>
      <a:lvl7pPr marL="755767" algn="l" rtl="0" eaLnBrk="1" fontAlgn="base" hangingPunct="1">
        <a:spcBef>
          <a:spcPct val="0"/>
        </a:spcBef>
        <a:spcAft>
          <a:spcPct val="0"/>
        </a:spcAft>
        <a:defRPr sz="2625">
          <a:solidFill>
            <a:srgbClr val="007DC3"/>
          </a:solidFill>
          <a:latin typeface="Franklin Gothic Demi" pitchFamily="34" charset="0"/>
        </a:defRPr>
      </a:lvl7pPr>
      <a:lvl8pPr marL="1133650" algn="l" rtl="0" eaLnBrk="1" fontAlgn="base" hangingPunct="1">
        <a:spcBef>
          <a:spcPct val="0"/>
        </a:spcBef>
        <a:spcAft>
          <a:spcPct val="0"/>
        </a:spcAft>
        <a:defRPr sz="2625">
          <a:solidFill>
            <a:srgbClr val="007DC3"/>
          </a:solidFill>
          <a:latin typeface="Franklin Gothic Demi" pitchFamily="34" charset="0"/>
        </a:defRPr>
      </a:lvl8pPr>
      <a:lvl9pPr marL="1511534" algn="l" rtl="0" eaLnBrk="1" fontAlgn="base" hangingPunct="1">
        <a:spcBef>
          <a:spcPct val="0"/>
        </a:spcBef>
        <a:spcAft>
          <a:spcPct val="0"/>
        </a:spcAft>
        <a:defRPr sz="2625">
          <a:solidFill>
            <a:srgbClr val="007DC3"/>
          </a:solidFill>
          <a:latin typeface="Franklin Gothic Demi" pitchFamily="34" charset="0"/>
        </a:defRPr>
      </a:lvl9pPr>
    </p:titleStyle>
    <p:bodyStyle>
      <a:lvl1pPr marL="283412" indent="-283412" algn="l" rtl="0" eaLnBrk="1" fontAlgn="base" hangingPunct="1">
        <a:spcBef>
          <a:spcPct val="0"/>
        </a:spcBef>
        <a:spcAft>
          <a:spcPct val="55000"/>
        </a:spcAft>
        <a:buClr>
          <a:srgbClr val="007BC3"/>
        </a:buClr>
        <a:buFont typeface="Wingdings" pitchFamily="2" charset="2"/>
        <a:buChar char="§"/>
        <a:defRPr sz="1661">
          <a:solidFill>
            <a:schemeClr val="tx1"/>
          </a:solidFill>
          <a:latin typeface="Arial" charset="0"/>
          <a:ea typeface="MS PGothic" pitchFamily="34" charset="-128"/>
          <a:cs typeface="ＭＳ Ｐゴシック" charset="0"/>
        </a:defRPr>
      </a:lvl1pPr>
      <a:lvl2pPr marL="614060" indent="-236177" algn="l" rtl="0" eaLnBrk="1" fontAlgn="base" hangingPunct="1">
        <a:spcBef>
          <a:spcPct val="0"/>
        </a:spcBef>
        <a:spcAft>
          <a:spcPct val="55000"/>
        </a:spcAft>
        <a:buClr>
          <a:srgbClr val="007BC3"/>
        </a:buClr>
        <a:buFont typeface="Arial" charset="0"/>
        <a:buChar char="–"/>
        <a:defRPr sz="1661">
          <a:solidFill>
            <a:schemeClr val="tx1"/>
          </a:solidFill>
          <a:latin typeface="Arial" charset="0"/>
          <a:ea typeface="MS PGothic" pitchFamily="34" charset="-128"/>
        </a:defRPr>
      </a:lvl2pPr>
      <a:lvl3pPr marL="944708" indent="-188942" algn="l" rtl="0" eaLnBrk="1" fontAlgn="base" hangingPunct="1">
        <a:spcBef>
          <a:spcPct val="0"/>
        </a:spcBef>
        <a:spcAft>
          <a:spcPct val="55000"/>
        </a:spcAft>
        <a:buClr>
          <a:srgbClr val="007BC3"/>
        </a:buClr>
        <a:buFont typeface="Wingdings" pitchFamily="2" charset="2"/>
        <a:buChar char="§"/>
        <a:defRPr sz="1661">
          <a:solidFill>
            <a:schemeClr val="tx1"/>
          </a:solidFill>
          <a:latin typeface="Arial" charset="0"/>
          <a:ea typeface="MS PGothic" pitchFamily="34" charset="-128"/>
        </a:defRPr>
      </a:lvl3pPr>
      <a:lvl4pPr marL="1322592" indent="-188942" algn="l" rtl="0" eaLnBrk="1" fontAlgn="base" hangingPunct="1">
        <a:spcBef>
          <a:spcPct val="20000"/>
        </a:spcBef>
        <a:spcAft>
          <a:spcPct val="0"/>
        </a:spcAft>
        <a:buChar char="–"/>
        <a:defRPr sz="1661">
          <a:solidFill>
            <a:schemeClr val="tx1"/>
          </a:solidFill>
          <a:latin typeface="Arial" charset="0"/>
          <a:ea typeface="MS PGothic" pitchFamily="34" charset="-128"/>
        </a:defRPr>
      </a:lvl4pPr>
      <a:lvl5pPr marL="1700475" indent="-188942" algn="l" rtl="0" eaLnBrk="1" fontAlgn="base" hangingPunct="1">
        <a:spcBef>
          <a:spcPct val="20000"/>
        </a:spcBef>
        <a:spcAft>
          <a:spcPct val="0"/>
        </a:spcAft>
        <a:buChar char="»"/>
        <a:defRPr sz="1661">
          <a:solidFill>
            <a:schemeClr val="tx1"/>
          </a:solidFill>
          <a:latin typeface="Arial" charset="0"/>
          <a:ea typeface="MS PGothic" pitchFamily="34" charset="-128"/>
        </a:defRPr>
      </a:lvl5pPr>
      <a:lvl6pPr marL="2078359" indent="-188942" algn="l" rtl="0" eaLnBrk="1" fontAlgn="base" hangingPunct="1">
        <a:spcBef>
          <a:spcPct val="20000"/>
        </a:spcBef>
        <a:spcAft>
          <a:spcPct val="0"/>
        </a:spcAft>
        <a:buChar char="»"/>
        <a:defRPr sz="1661">
          <a:solidFill>
            <a:schemeClr val="tx1"/>
          </a:solidFill>
          <a:latin typeface="Arial" charset="0"/>
        </a:defRPr>
      </a:lvl6pPr>
      <a:lvl7pPr marL="2456242" indent="-188942" algn="l" rtl="0" eaLnBrk="1" fontAlgn="base" hangingPunct="1">
        <a:spcBef>
          <a:spcPct val="20000"/>
        </a:spcBef>
        <a:spcAft>
          <a:spcPct val="0"/>
        </a:spcAft>
        <a:buChar char="»"/>
        <a:defRPr sz="1661">
          <a:solidFill>
            <a:schemeClr val="tx1"/>
          </a:solidFill>
          <a:latin typeface="Arial" charset="0"/>
        </a:defRPr>
      </a:lvl7pPr>
      <a:lvl8pPr marL="2834125" indent="-188942" algn="l" rtl="0" eaLnBrk="1" fontAlgn="base" hangingPunct="1">
        <a:spcBef>
          <a:spcPct val="20000"/>
        </a:spcBef>
        <a:spcAft>
          <a:spcPct val="0"/>
        </a:spcAft>
        <a:buChar char="»"/>
        <a:defRPr sz="1661">
          <a:solidFill>
            <a:schemeClr val="tx1"/>
          </a:solidFill>
          <a:latin typeface="Arial" charset="0"/>
        </a:defRPr>
      </a:lvl8pPr>
      <a:lvl9pPr marL="3212009" indent="-188942" algn="l" rtl="0" eaLnBrk="1" fontAlgn="base" hangingPunct="1">
        <a:spcBef>
          <a:spcPct val="20000"/>
        </a:spcBef>
        <a:spcAft>
          <a:spcPct val="0"/>
        </a:spcAft>
        <a:buChar char="»"/>
        <a:defRPr sz="1661">
          <a:solidFill>
            <a:schemeClr val="tx1"/>
          </a:solidFill>
          <a:latin typeface="Arial" charset="0"/>
        </a:defRPr>
      </a:lvl9pPr>
    </p:bodyStyle>
    <p:otherStyle>
      <a:defPPr>
        <a:defRPr lang="en-US"/>
      </a:defPPr>
      <a:lvl1pPr marL="0" algn="l" defTabSz="755767" rtl="0" eaLnBrk="1" latinLnBrk="0" hangingPunct="1">
        <a:defRPr sz="1500" kern="1200">
          <a:solidFill>
            <a:schemeClr val="tx1"/>
          </a:solidFill>
          <a:latin typeface="+mn-lt"/>
          <a:ea typeface="+mn-ea"/>
          <a:cs typeface="+mn-cs"/>
        </a:defRPr>
      </a:lvl1pPr>
      <a:lvl2pPr marL="377883" algn="l" defTabSz="755767" rtl="0" eaLnBrk="1" latinLnBrk="0" hangingPunct="1">
        <a:defRPr sz="1500" kern="1200">
          <a:solidFill>
            <a:schemeClr val="tx1"/>
          </a:solidFill>
          <a:latin typeface="+mn-lt"/>
          <a:ea typeface="+mn-ea"/>
          <a:cs typeface="+mn-cs"/>
        </a:defRPr>
      </a:lvl2pPr>
      <a:lvl3pPr marL="755767" algn="l" defTabSz="755767" rtl="0" eaLnBrk="1" latinLnBrk="0" hangingPunct="1">
        <a:defRPr sz="1500" kern="1200">
          <a:solidFill>
            <a:schemeClr val="tx1"/>
          </a:solidFill>
          <a:latin typeface="+mn-lt"/>
          <a:ea typeface="+mn-ea"/>
          <a:cs typeface="+mn-cs"/>
        </a:defRPr>
      </a:lvl3pPr>
      <a:lvl4pPr marL="1133650" algn="l" defTabSz="755767" rtl="0" eaLnBrk="1" latinLnBrk="0" hangingPunct="1">
        <a:defRPr sz="1500" kern="1200">
          <a:solidFill>
            <a:schemeClr val="tx1"/>
          </a:solidFill>
          <a:latin typeface="+mn-lt"/>
          <a:ea typeface="+mn-ea"/>
          <a:cs typeface="+mn-cs"/>
        </a:defRPr>
      </a:lvl4pPr>
      <a:lvl5pPr marL="1511534" algn="l" defTabSz="755767" rtl="0" eaLnBrk="1" latinLnBrk="0" hangingPunct="1">
        <a:defRPr sz="1500" kern="1200">
          <a:solidFill>
            <a:schemeClr val="tx1"/>
          </a:solidFill>
          <a:latin typeface="+mn-lt"/>
          <a:ea typeface="+mn-ea"/>
          <a:cs typeface="+mn-cs"/>
        </a:defRPr>
      </a:lvl5pPr>
      <a:lvl6pPr marL="1889417" algn="l" defTabSz="755767" rtl="0" eaLnBrk="1" latinLnBrk="0" hangingPunct="1">
        <a:defRPr sz="1500" kern="1200">
          <a:solidFill>
            <a:schemeClr val="tx1"/>
          </a:solidFill>
          <a:latin typeface="+mn-lt"/>
          <a:ea typeface="+mn-ea"/>
          <a:cs typeface="+mn-cs"/>
        </a:defRPr>
      </a:lvl6pPr>
      <a:lvl7pPr marL="2267300" algn="l" defTabSz="755767" rtl="0" eaLnBrk="1" latinLnBrk="0" hangingPunct="1">
        <a:defRPr sz="1500" kern="1200">
          <a:solidFill>
            <a:schemeClr val="tx1"/>
          </a:solidFill>
          <a:latin typeface="+mn-lt"/>
          <a:ea typeface="+mn-ea"/>
          <a:cs typeface="+mn-cs"/>
        </a:defRPr>
      </a:lvl7pPr>
      <a:lvl8pPr marL="2645183" algn="l" defTabSz="755767" rtl="0" eaLnBrk="1" latinLnBrk="0" hangingPunct="1">
        <a:defRPr sz="1500" kern="1200">
          <a:solidFill>
            <a:schemeClr val="tx1"/>
          </a:solidFill>
          <a:latin typeface="+mn-lt"/>
          <a:ea typeface="+mn-ea"/>
          <a:cs typeface="+mn-cs"/>
        </a:defRPr>
      </a:lvl8pPr>
      <a:lvl9pPr marL="3023067" algn="l" defTabSz="755767" rtl="0" eaLnBrk="1" latinLnBrk="0" hangingPunct="1">
        <a:defRPr sz="15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4" descr="revised slide top eversource circle art"/>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0" y="2"/>
            <a:ext cx="91440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5" descr="slide_Eversource_energy_white"/>
          <p:cNvPicPr>
            <a:picLocks noChangeAspect="1" noChangeArrowheads="1"/>
          </p:cNvPicPr>
          <p:nvPr/>
        </p:nvPicPr>
        <p:blipFill>
          <a:blip r:embed="rId15" cstate="hqprint">
            <a:extLst>
              <a:ext uri="{28A0092B-C50C-407E-A947-70E740481C1C}">
                <a14:useLocalDpi xmlns:a14="http://schemas.microsoft.com/office/drawing/2010/main"/>
              </a:ext>
            </a:extLst>
          </a:blip>
          <a:srcRect/>
          <a:stretch>
            <a:fillRect/>
          </a:stretch>
        </p:blipFill>
        <p:spPr bwMode="auto">
          <a:xfrm>
            <a:off x="7399339" y="434977"/>
            <a:ext cx="1608137"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1"/>
          <p:cNvSpPr>
            <a:spLocks noChangeArrowheads="1"/>
          </p:cNvSpPr>
          <p:nvPr/>
        </p:nvSpPr>
        <p:spPr bwMode="auto">
          <a:xfrm>
            <a:off x="6200776" y="57922"/>
            <a:ext cx="2943225" cy="300082"/>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1350"/>
          </a:p>
        </p:txBody>
      </p:sp>
      <p:sp>
        <p:nvSpPr>
          <p:cNvPr id="1029" name="Line 32"/>
          <p:cNvSpPr>
            <a:spLocks noChangeShapeType="1"/>
          </p:cNvSpPr>
          <p:nvPr/>
        </p:nvSpPr>
        <p:spPr bwMode="auto">
          <a:xfrm flipH="1">
            <a:off x="328614" y="138113"/>
            <a:ext cx="8815387" cy="0"/>
          </a:xfrm>
          <a:prstGeom prst="line">
            <a:avLst/>
          </a:prstGeom>
          <a:noFill/>
          <a:ln w="15875">
            <a:solidFill>
              <a:srgbClr val="00AEEF"/>
            </a:solidFill>
            <a:round/>
            <a:headEnd/>
            <a:tailEnd/>
          </a:ln>
          <a:extLst>
            <a:ext uri="{909E8E84-426E-40DD-AFC4-6F175D3DCCD1}">
              <a14:hiddenFill xmlns:a14="http://schemas.microsoft.com/office/drawing/2010/main">
                <a:noFill/>
              </a14:hiddenFill>
            </a:ext>
          </a:extLst>
        </p:spPr>
        <p:txBody>
          <a:bodyPr>
            <a:spAutoFit/>
          </a:bodyPr>
          <a:lstStyle/>
          <a:p>
            <a:endParaRPr lang="en-US" sz="1350"/>
          </a:p>
        </p:txBody>
      </p:sp>
      <p:sp>
        <p:nvSpPr>
          <p:cNvPr id="1030" name="Rectangle 5"/>
          <p:cNvSpPr>
            <a:spLocks noGrp="1" noChangeArrowheads="1"/>
          </p:cNvSpPr>
          <p:nvPr>
            <p:ph type="title"/>
          </p:nvPr>
        </p:nvSpPr>
        <p:spPr bwMode="auto">
          <a:xfrm>
            <a:off x="328614" y="141290"/>
            <a:ext cx="696912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6"/>
          <p:cNvSpPr>
            <a:spLocks noGrp="1" noChangeArrowheads="1"/>
          </p:cNvSpPr>
          <p:nvPr>
            <p:ph type="body" idx="1"/>
          </p:nvPr>
        </p:nvSpPr>
        <p:spPr bwMode="auto">
          <a:xfrm>
            <a:off x="762000" y="1524000"/>
            <a:ext cx="7620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232455" name="Rectangle 7"/>
          <p:cNvSpPr>
            <a:spLocks noGrp="1" noChangeArrowheads="1"/>
          </p:cNvSpPr>
          <p:nvPr>
            <p:ph type="dt" sz="half" idx="2"/>
          </p:nvPr>
        </p:nvSpPr>
        <p:spPr bwMode="auto">
          <a:xfrm>
            <a:off x="0" y="64770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050" b="0">
                <a:latin typeface="Times New Roman" pitchFamily="18" charset="0"/>
                <a:ea typeface="ＭＳ Ｐゴシック" charset="-128"/>
              </a:defRPr>
            </a:lvl1pPr>
          </a:lstStyle>
          <a:p>
            <a:pPr>
              <a:defRPr/>
            </a:pPr>
            <a:fld id="{148C73A4-C33C-A047-BD8F-BF98A243F9CC}" type="datetime8">
              <a:rPr lang="en-US" smtClean="0"/>
              <a:t>10/4/2023 5:01 PM</a:t>
            </a:fld>
            <a:endParaRPr lang="en-US"/>
          </a:p>
        </p:txBody>
      </p:sp>
      <p:sp>
        <p:nvSpPr>
          <p:cNvPr id="232456" name="Rectangle 8"/>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spcBef>
                <a:spcPct val="0"/>
              </a:spcBef>
              <a:defRPr sz="1050" b="0">
                <a:latin typeface="Times New Roman" pitchFamily="18" charset="0"/>
                <a:ea typeface="MS PGothic" pitchFamily="34" charset="-128"/>
                <a:cs typeface="+mn-cs"/>
              </a:defRPr>
            </a:lvl1pPr>
          </a:lstStyle>
          <a:p>
            <a:pPr>
              <a:defRPr/>
            </a:pPr>
            <a:endParaRPr lang="en-US"/>
          </a:p>
        </p:txBody>
      </p:sp>
      <p:sp>
        <p:nvSpPr>
          <p:cNvPr id="232457" name="Rectangle 9"/>
          <p:cNvSpPr>
            <a:spLocks noGrp="1" noChangeArrowheads="1"/>
          </p:cNvSpPr>
          <p:nvPr>
            <p:ph type="sldNum" sz="quarter" idx="4"/>
          </p:nvPr>
        </p:nvSpPr>
        <p:spPr bwMode="auto">
          <a:xfrm>
            <a:off x="7086600" y="64770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050" b="0">
                <a:latin typeface="Times New Roman" pitchFamily="18" charset="0"/>
                <a:ea typeface="ＭＳ Ｐゴシック" charset="-128"/>
              </a:defRPr>
            </a:lvl1pPr>
          </a:lstStyle>
          <a:p>
            <a:pPr>
              <a:defRPr/>
            </a:pPr>
            <a:fld id="{DC3E6786-97C0-4074-8DC7-AEAABDD14541}" type="slidenum">
              <a:rPr lang="en-US"/>
              <a:pPr>
                <a:defRPr/>
              </a:pPr>
              <a:t>‹#›</a:t>
            </a:fld>
            <a:endParaRPr lang="en-US"/>
          </a:p>
        </p:txBody>
      </p:sp>
    </p:spTree>
    <p:extLst>
      <p:ext uri="{BB962C8B-B14F-4D97-AF65-F5344CB8AC3E}">
        <p14:creationId xmlns:p14="http://schemas.microsoft.com/office/powerpoint/2010/main" val="325302015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ransition>
    <p:zoom/>
  </p:transition>
  <p:hf hdr="0" ftr="0" dt="0"/>
  <p:txStyles>
    <p:titleStyle>
      <a:lvl1pPr algn="l" rtl="0" eaLnBrk="1" fontAlgn="base" hangingPunct="1">
        <a:spcBef>
          <a:spcPct val="0"/>
        </a:spcBef>
        <a:spcAft>
          <a:spcPct val="0"/>
        </a:spcAft>
        <a:defRPr sz="1800">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1800">
          <a:solidFill>
            <a:schemeClr val="bg1"/>
          </a:solidFill>
          <a:latin typeface="Trebuchet MS" pitchFamily="34" charset="0"/>
          <a:ea typeface="ＭＳ Ｐゴシック" charset="0"/>
          <a:cs typeface="ＭＳ Ｐゴシック" charset="0"/>
        </a:defRPr>
      </a:lvl2pPr>
      <a:lvl3pPr algn="l" rtl="0" eaLnBrk="1" fontAlgn="base" hangingPunct="1">
        <a:spcBef>
          <a:spcPct val="0"/>
        </a:spcBef>
        <a:spcAft>
          <a:spcPct val="0"/>
        </a:spcAft>
        <a:defRPr sz="1800">
          <a:solidFill>
            <a:schemeClr val="bg1"/>
          </a:solidFill>
          <a:latin typeface="Trebuchet MS" pitchFamily="34" charset="0"/>
          <a:ea typeface="ＭＳ Ｐゴシック" charset="0"/>
          <a:cs typeface="ＭＳ Ｐゴシック" charset="0"/>
        </a:defRPr>
      </a:lvl3pPr>
      <a:lvl4pPr algn="l" rtl="0" eaLnBrk="1" fontAlgn="base" hangingPunct="1">
        <a:spcBef>
          <a:spcPct val="0"/>
        </a:spcBef>
        <a:spcAft>
          <a:spcPct val="0"/>
        </a:spcAft>
        <a:defRPr sz="1800">
          <a:solidFill>
            <a:schemeClr val="bg1"/>
          </a:solidFill>
          <a:latin typeface="Trebuchet MS" pitchFamily="34" charset="0"/>
          <a:ea typeface="ＭＳ Ｐゴシック" charset="0"/>
          <a:cs typeface="ＭＳ Ｐゴシック" charset="0"/>
        </a:defRPr>
      </a:lvl4pPr>
      <a:lvl5pPr algn="l" rtl="0" eaLnBrk="1" fontAlgn="base" hangingPunct="1">
        <a:spcBef>
          <a:spcPct val="0"/>
        </a:spcBef>
        <a:spcAft>
          <a:spcPct val="0"/>
        </a:spcAft>
        <a:defRPr sz="1800">
          <a:solidFill>
            <a:schemeClr val="bg1"/>
          </a:solidFill>
          <a:latin typeface="Trebuchet MS" pitchFamily="34" charset="0"/>
          <a:ea typeface="ＭＳ Ｐゴシック" charset="0"/>
          <a:cs typeface="ＭＳ Ｐゴシック" charset="0"/>
        </a:defRPr>
      </a:lvl5pPr>
      <a:lvl6pPr marL="342900" algn="l" rtl="0" eaLnBrk="1" fontAlgn="base" hangingPunct="1">
        <a:spcBef>
          <a:spcPct val="0"/>
        </a:spcBef>
        <a:spcAft>
          <a:spcPct val="0"/>
        </a:spcAft>
        <a:defRPr sz="1800">
          <a:solidFill>
            <a:srgbClr val="0066CC"/>
          </a:solidFill>
          <a:latin typeface="Trebuchet MS" pitchFamily="34" charset="0"/>
        </a:defRPr>
      </a:lvl6pPr>
      <a:lvl7pPr marL="685800" algn="l" rtl="0" eaLnBrk="1" fontAlgn="base" hangingPunct="1">
        <a:spcBef>
          <a:spcPct val="0"/>
        </a:spcBef>
        <a:spcAft>
          <a:spcPct val="0"/>
        </a:spcAft>
        <a:defRPr sz="1800">
          <a:solidFill>
            <a:srgbClr val="0066CC"/>
          </a:solidFill>
          <a:latin typeface="Trebuchet MS" pitchFamily="34" charset="0"/>
        </a:defRPr>
      </a:lvl7pPr>
      <a:lvl8pPr marL="1028700" algn="l" rtl="0" eaLnBrk="1" fontAlgn="base" hangingPunct="1">
        <a:spcBef>
          <a:spcPct val="0"/>
        </a:spcBef>
        <a:spcAft>
          <a:spcPct val="0"/>
        </a:spcAft>
        <a:defRPr sz="1800">
          <a:solidFill>
            <a:srgbClr val="0066CC"/>
          </a:solidFill>
          <a:latin typeface="Trebuchet MS" pitchFamily="34" charset="0"/>
        </a:defRPr>
      </a:lvl8pPr>
      <a:lvl9pPr marL="1371600" algn="l" rtl="0" eaLnBrk="1" fontAlgn="base" hangingPunct="1">
        <a:spcBef>
          <a:spcPct val="0"/>
        </a:spcBef>
        <a:spcAft>
          <a:spcPct val="0"/>
        </a:spcAft>
        <a:defRPr sz="1800">
          <a:solidFill>
            <a:srgbClr val="0066CC"/>
          </a:solidFill>
          <a:latin typeface="Trebuchet MS" pitchFamily="34" charset="0"/>
        </a:defRPr>
      </a:lvl9pPr>
    </p:titleStyle>
    <p:bodyStyle>
      <a:lvl1pPr marL="257175" indent="-257175" algn="l" rtl="0" eaLnBrk="1" fontAlgn="base" hangingPunct="1">
        <a:lnSpc>
          <a:spcPct val="95000"/>
        </a:lnSpc>
        <a:spcBef>
          <a:spcPct val="15000"/>
        </a:spcBef>
        <a:spcAft>
          <a:spcPct val="10000"/>
        </a:spcAft>
        <a:buClr>
          <a:srgbClr val="0066FF"/>
        </a:buClr>
        <a:buSzPct val="135000"/>
        <a:buFont typeface="Wingdings" pitchFamily="2" charset="2"/>
        <a:buChar char="§"/>
        <a:defRPr sz="1800">
          <a:solidFill>
            <a:schemeClr val="tx1"/>
          </a:solidFill>
          <a:latin typeface="+mn-lt"/>
          <a:ea typeface="ＭＳ Ｐゴシック" charset="0"/>
          <a:cs typeface="ＭＳ Ｐゴシック" charset="0"/>
        </a:defRPr>
      </a:lvl1pPr>
      <a:lvl2pPr marL="557213" indent="-214313" algn="l" rtl="0" eaLnBrk="1" fontAlgn="base" hangingPunct="1">
        <a:lnSpc>
          <a:spcPct val="95000"/>
        </a:lnSpc>
        <a:spcBef>
          <a:spcPct val="15000"/>
        </a:spcBef>
        <a:spcAft>
          <a:spcPct val="10000"/>
        </a:spcAft>
        <a:buClr>
          <a:srgbClr val="0066FF"/>
        </a:buClr>
        <a:buSzPct val="135000"/>
        <a:buFont typeface="Arial" pitchFamily="34" charset="0"/>
        <a:buChar char="–"/>
        <a:defRPr sz="1500">
          <a:solidFill>
            <a:schemeClr val="tx1"/>
          </a:solidFill>
          <a:latin typeface="+mn-lt"/>
          <a:ea typeface="ＭＳ Ｐゴシック" charset="0"/>
        </a:defRPr>
      </a:lvl2pPr>
      <a:lvl3pPr marL="857250" indent="-171450" algn="l" rtl="0" eaLnBrk="1" fontAlgn="base" hangingPunct="1">
        <a:lnSpc>
          <a:spcPct val="95000"/>
        </a:lnSpc>
        <a:spcBef>
          <a:spcPct val="15000"/>
        </a:spcBef>
        <a:spcAft>
          <a:spcPct val="10000"/>
        </a:spcAft>
        <a:buClr>
          <a:srgbClr val="0066FF"/>
        </a:buClr>
        <a:buSzPct val="135000"/>
        <a:buChar char="•"/>
        <a:defRPr sz="1800">
          <a:solidFill>
            <a:schemeClr val="tx1"/>
          </a:solidFill>
          <a:latin typeface="+mn-lt"/>
          <a:ea typeface="ＭＳ Ｐゴシック" charset="0"/>
        </a:defRPr>
      </a:lvl3pPr>
      <a:lvl4pPr marL="1200150" indent="-171450" algn="l" rtl="0" eaLnBrk="1" fontAlgn="base" hangingPunct="1">
        <a:spcBef>
          <a:spcPct val="40000"/>
        </a:spcBef>
        <a:spcAft>
          <a:spcPct val="0"/>
        </a:spcAft>
        <a:buClr>
          <a:srgbClr val="0066FF"/>
        </a:buClr>
        <a:buSzPct val="135000"/>
        <a:buFont typeface="Wingdings" pitchFamily="2" charset="2"/>
        <a:buChar char="§"/>
        <a:defRPr sz="1500">
          <a:solidFill>
            <a:schemeClr val="tx1"/>
          </a:solidFill>
          <a:latin typeface="+mn-lt"/>
          <a:ea typeface="ＭＳ Ｐゴシック" charset="0"/>
        </a:defRPr>
      </a:lvl4pPr>
      <a:lvl5pPr marL="1543050" indent="-171450" algn="l" rtl="0" eaLnBrk="1" fontAlgn="base" hangingPunct="1">
        <a:spcBef>
          <a:spcPct val="40000"/>
        </a:spcBef>
        <a:spcAft>
          <a:spcPct val="0"/>
        </a:spcAft>
        <a:buClr>
          <a:srgbClr val="0066FF"/>
        </a:buClr>
        <a:buSzPct val="135000"/>
        <a:buFont typeface="Wingdings" pitchFamily="2" charset="2"/>
        <a:buChar char="§"/>
        <a:defRPr sz="1500">
          <a:solidFill>
            <a:schemeClr val="tx1"/>
          </a:solidFill>
          <a:latin typeface="+mn-lt"/>
          <a:ea typeface="ＭＳ Ｐゴシック" charset="0"/>
        </a:defRPr>
      </a:lvl5pPr>
      <a:lvl6pPr marL="1885950" indent="-171450" algn="l" rtl="0" eaLnBrk="1" fontAlgn="base" hangingPunct="1">
        <a:spcBef>
          <a:spcPct val="40000"/>
        </a:spcBef>
        <a:spcAft>
          <a:spcPct val="0"/>
        </a:spcAft>
        <a:buClr>
          <a:srgbClr val="0066FF"/>
        </a:buClr>
        <a:buSzPct val="135000"/>
        <a:buFont typeface="Wingdings" pitchFamily="2" charset="2"/>
        <a:buChar char="§"/>
        <a:defRPr>
          <a:solidFill>
            <a:schemeClr val="tx1"/>
          </a:solidFill>
          <a:latin typeface="+mn-lt"/>
        </a:defRPr>
      </a:lvl6pPr>
      <a:lvl7pPr marL="2228850" indent="-171450" algn="l" rtl="0" eaLnBrk="1" fontAlgn="base" hangingPunct="1">
        <a:spcBef>
          <a:spcPct val="40000"/>
        </a:spcBef>
        <a:spcAft>
          <a:spcPct val="0"/>
        </a:spcAft>
        <a:buClr>
          <a:srgbClr val="0066FF"/>
        </a:buClr>
        <a:buSzPct val="135000"/>
        <a:buFont typeface="Wingdings" pitchFamily="2" charset="2"/>
        <a:buChar char="§"/>
        <a:defRPr>
          <a:solidFill>
            <a:schemeClr val="tx1"/>
          </a:solidFill>
          <a:latin typeface="+mn-lt"/>
        </a:defRPr>
      </a:lvl7pPr>
      <a:lvl8pPr marL="2571750" indent="-171450" algn="l" rtl="0" eaLnBrk="1" fontAlgn="base" hangingPunct="1">
        <a:spcBef>
          <a:spcPct val="40000"/>
        </a:spcBef>
        <a:spcAft>
          <a:spcPct val="0"/>
        </a:spcAft>
        <a:buClr>
          <a:srgbClr val="0066FF"/>
        </a:buClr>
        <a:buSzPct val="135000"/>
        <a:buFont typeface="Wingdings" pitchFamily="2" charset="2"/>
        <a:buChar char="§"/>
        <a:defRPr>
          <a:solidFill>
            <a:schemeClr val="tx1"/>
          </a:solidFill>
          <a:latin typeface="+mn-lt"/>
        </a:defRPr>
      </a:lvl8pPr>
      <a:lvl9pPr marL="2914650" indent="-171450" algn="l" rtl="0" eaLnBrk="1" fontAlgn="base" hangingPunct="1">
        <a:spcBef>
          <a:spcPct val="40000"/>
        </a:spcBef>
        <a:spcAft>
          <a:spcPct val="0"/>
        </a:spcAft>
        <a:buClr>
          <a:srgbClr val="0066FF"/>
        </a:buClr>
        <a:buSzPct val="135000"/>
        <a:buFont typeface="Wingdings" pitchFamily="2" charset="2"/>
        <a:buChar char="§"/>
        <a:defRPr>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jpg"/><Relationship Id="rId7" Type="http://schemas.openxmlformats.org/officeDocument/2006/relationships/hyperlink" Target="mailto:kkelleher@cambridgema.gov"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hyperlink" Target="http://www.eversource.com/greater-cambridge-energy-progra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51.xml"/><Relationship Id="rId5" Type="http://schemas.openxmlformats.org/officeDocument/2006/relationships/image" Target="../media/image11.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51.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51.xml"/><Relationship Id="rId5" Type="http://schemas.openxmlformats.org/officeDocument/2006/relationships/image" Target="../media/image21.pn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4C8C5-CBD2-810B-D1F9-EBC3E445B7FD}"/>
              </a:ext>
            </a:extLst>
          </p:cNvPr>
          <p:cNvSpPr>
            <a:spLocks noGrp="1"/>
          </p:cNvSpPr>
          <p:nvPr>
            <p:ph type="ctrTitle"/>
          </p:nvPr>
        </p:nvSpPr>
        <p:spPr/>
        <p:txBody>
          <a:bodyPr/>
          <a:lstStyle/>
          <a:p>
            <a:r>
              <a:rPr lang="en-US" dirty="0">
                <a:solidFill>
                  <a:schemeClr val="tx1"/>
                </a:solidFill>
              </a:rPr>
              <a:t>Greater Cambridge Energy Program</a:t>
            </a:r>
            <a:br>
              <a:rPr lang="en-US" dirty="0">
                <a:solidFill>
                  <a:schemeClr val="tx1"/>
                </a:solidFill>
              </a:rPr>
            </a:br>
            <a:r>
              <a:rPr lang="en-US" dirty="0">
                <a:solidFill>
                  <a:schemeClr val="tx1"/>
                </a:solidFill>
              </a:rPr>
              <a:t>(GCEP) </a:t>
            </a:r>
            <a:br>
              <a:rPr lang="en-US" dirty="0">
                <a:solidFill>
                  <a:schemeClr val="tx1"/>
                </a:solidFill>
              </a:rPr>
            </a:br>
            <a:br>
              <a:rPr lang="en-US" dirty="0">
                <a:solidFill>
                  <a:schemeClr val="tx1"/>
                </a:solidFill>
              </a:rPr>
            </a:br>
            <a:r>
              <a:rPr lang="en-US" dirty="0">
                <a:solidFill>
                  <a:schemeClr val="tx1"/>
                </a:solidFill>
              </a:rPr>
              <a:t>Community Update </a:t>
            </a:r>
          </a:p>
        </p:txBody>
      </p:sp>
      <p:sp>
        <p:nvSpPr>
          <p:cNvPr id="3" name="Subtitle 2">
            <a:extLst>
              <a:ext uri="{FF2B5EF4-FFF2-40B4-BE49-F238E27FC236}">
                <a16:creationId xmlns:a16="http://schemas.microsoft.com/office/drawing/2014/main" id="{66DF9DFF-FCED-3478-52A7-928920348454}"/>
              </a:ext>
            </a:extLst>
          </p:cNvPr>
          <p:cNvSpPr>
            <a:spLocks noGrp="1"/>
          </p:cNvSpPr>
          <p:nvPr>
            <p:ph type="subTitle" idx="1"/>
          </p:nvPr>
        </p:nvSpPr>
        <p:spPr/>
        <p:txBody>
          <a:bodyPr/>
          <a:lstStyle/>
          <a:p>
            <a:r>
              <a:rPr lang="en-US">
                <a:latin typeface="Verdana"/>
                <a:ea typeface="ＭＳ Ｐゴシック"/>
              </a:rPr>
              <a:t> October 4, 2023</a:t>
            </a:r>
          </a:p>
        </p:txBody>
      </p:sp>
      <p:pic>
        <p:nvPicPr>
          <p:cNvPr id="4" name="Picture 2" descr="City Seal of Cambridge">
            <a:extLst>
              <a:ext uri="{FF2B5EF4-FFF2-40B4-BE49-F238E27FC236}">
                <a16:creationId xmlns:a16="http://schemas.microsoft.com/office/drawing/2014/main" id="{9CC9D6D6-9088-91C9-848D-88D60E23EE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413" y="576617"/>
            <a:ext cx="1443910" cy="1437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828166"/>
      </p:ext>
    </p:extLst>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1014032" y="2137312"/>
            <a:ext cx="2975985" cy="2860046"/>
          </a:xfrm>
          <a:prstGeom prst="rect">
            <a:avLst/>
          </a:prstGeom>
          <a:blipFill>
            <a:blip r:embed="rId3" cstate="print"/>
            <a:stretch>
              <a:fillRect/>
            </a:stretch>
          </a:blipFill>
        </p:spPr>
        <p:txBody>
          <a:bodyPr wrap="square" lIns="0" tIns="0" rIns="0" bIns="0" rtlCol="0">
            <a:noAutofit/>
          </a:bodyPr>
          <a:lstStyle/>
          <a:p>
            <a:pPr>
              <a:defRPr/>
            </a:pPr>
            <a:endParaRPr sz="1350">
              <a:solidFill>
                <a:prstClr val="black"/>
              </a:solidFill>
              <a:latin typeface="Calibri"/>
            </a:endParaRPr>
          </a:p>
        </p:txBody>
      </p:sp>
      <p:sp>
        <p:nvSpPr>
          <p:cNvPr id="2" name="object 2"/>
          <p:cNvSpPr txBox="1"/>
          <p:nvPr/>
        </p:nvSpPr>
        <p:spPr>
          <a:xfrm>
            <a:off x="7673530" y="5762228"/>
            <a:ext cx="173984" cy="152781"/>
          </a:xfrm>
          <a:prstGeom prst="rect">
            <a:avLst/>
          </a:prstGeom>
        </p:spPr>
        <p:txBody>
          <a:bodyPr wrap="square" lIns="0" tIns="7310" rIns="0" bIns="0" rtlCol="0">
            <a:noAutofit/>
          </a:bodyPr>
          <a:lstStyle/>
          <a:p>
            <a:pPr marL="9525">
              <a:lnSpc>
                <a:spcPts val="1151"/>
              </a:lnSpc>
              <a:defRPr/>
            </a:pPr>
            <a:endParaRPr sz="1050">
              <a:solidFill>
                <a:prstClr val="black"/>
              </a:solidFill>
              <a:latin typeface="Times New Roman"/>
              <a:cs typeface="Times New Roman"/>
            </a:endParaRPr>
          </a:p>
        </p:txBody>
      </p:sp>
      <p:grpSp>
        <p:nvGrpSpPr>
          <p:cNvPr id="24" name="Group 23">
            <a:extLst>
              <a:ext uri="{FF2B5EF4-FFF2-40B4-BE49-F238E27FC236}">
                <a16:creationId xmlns:a16="http://schemas.microsoft.com/office/drawing/2014/main" id="{352A6209-D8BD-4571-B2F1-0908ADBF2504}"/>
              </a:ext>
            </a:extLst>
          </p:cNvPr>
          <p:cNvGrpSpPr/>
          <p:nvPr/>
        </p:nvGrpSpPr>
        <p:grpSpPr>
          <a:xfrm>
            <a:off x="4831207" y="1404479"/>
            <a:ext cx="3134109" cy="2741416"/>
            <a:chOff x="4673523" y="1877814"/>
            <a:chExt cx="4178811" cy="3655220"/>
          </a:xfrm>
        </p:grpSpPr>
        <p:sp>
          <p:nvSpPr>
            <p:cNvPr id="16" name="TextBox 15">
              <a:extLst>
                <a:ext uri="{FF2B5EF4-FFF2-40B4-BE49-F238E27FC236}">
                  <a16:creationId xmlns:a16="http://schemas.microsoft.com/office/drawing/2014/main" id="{B15FBF7B-73F5-467F-A5D1-C79F6F210625}"/>
                </a:ext>
              </a:extLst>
            </p:cNvPr>
            <p:cNvSpPr txBox="1"/>
            <p:nvPr/>
          </p:nvSpPr>
          <p:spPr>
            <a:xfrm>
              <a:off x="5889399" y="4753334"/>
              <a:ext cx="2819806" cy="779700"/>
            </a:xfrm>
            <a:prstGeom prst="rect">
              <a:avLst/>
            </a:prstGeom>
            <a:noFill/>
          </p:spPr>
          <p:txBody>
            <a:bodyPr wrap="square" rtlCol="0">
              <a:spAutoFit/>
            </a:bodyPr>
            <a:lstStyle/>
            <a:p>
              <a:pPr>
                <a:defRPr/>
              </a:pPr>
              <a:r>
                <a:rPr lang="en-US" sz="1600">
                  <a:solidFill>
                    <a:prstClr val="black"/>
                  </a:solidFill>
                  <a:latin typeface="Calibri"/>
                </a:rPr>
                <a:t>Scan the QR Code to join our update list</a:t>
              </a:r>
            </a:p>
          </p:txBody>
        </p:sp>
        <p:grpSp>
          <p:nvGrpSpPr>
            <p:cNvPr id="15" name="Group 14">
              <a:extLst>
                <a:ext uri="{FF2B5EF4-FFF2-40B4-BE49-F238E27FC236}">
                  <a16:creationId xmlns:a16="http://schemas.microsoft.com/office/drawing/2014/main" id="{287F30AB-09D6-4A3E-8AE8-3DFF7FDFAC0D}"/>
                </a:ext>
              </a:extLst>
            </p:cNvPr>
            <p:cNvGrpSpPr/>
            <p:nvPr/>
          </p:nvGrpSpPr>
          <p:grpSpPr>
            <a:xfrm>
              <a:off x="4673523" y="1877814"/>
              <a:ext cx="4178811" cy="1289055"/>
              <a:chOff x="4624037" y="2554760"/>
              <a:chExt cx="3706901" cy="1289055"/>
            </a:xfrm>
          </p:grpSpPr>
          <p:sp>
            <p:nvSpPr>
              <p:cNvPr id="9" name="object 9"/>
              <p:cNvSpPr/>
              <p:nvPr/>
            </p:nvSpPr>
            <p:spPr>
              <a:xfrm>
                <a:off x="4701738" y="3676720"/>
                <a:ext cx="239827" cy="167095"/>
              </a:xfrm>
              <a:custGeom>
                <a:avLst/>
                <a:gdLst/>
                <a:ahLst/>
                <a:cxnLst/>
                <a:rect l="l" t="t" r="r" b="b"/>
                <a:pathLst>
                  <a:path w="239827" h="167095">
                    <a:moveTo>
                      <a:pt x="121712" y="106523"/>
                    </a:moveTo>
                    <a:lnTo>
                      <a:pt x="118115" y="106523"/>
                    </a:lnTo>
                    <a:lnTo>
                      <a:pt x="115716" y="104136"/>
                    </a:lnTo>
                    <a:lnTo>
                      <a:pt x="26980" y="17903"/>
                    </a:lnTo>
                    <a:lnTo>
                      <a:pt x="213146" y="17903"/>
                    </a:lnTo>
                    <a:lnTo>
                      <a:pt x="239827" y="0"/>
                    </a:lnTo>
                    <a:lnTo>
                      <a:pt x="0" y="0"/>
                    </a:lnTo>
                    <a:lnTo>
                      <a:pt x="0" y="167095"/>
                    </a:lnTo>
                    <a:lnTo>
                      <a:pt x="239827" y="167095"/>
                    </a:lnTo>
                    <a:lnTo>
                      <a:pt x="221840" y="25959"/>
                    </a:lnTo>
                    <a:lnTo>
                      <a:pt x="221840" y="140837"/>
                    </a:lnTo>
                    <a:lnTo>
                      <a:pt x="163382" y="82652"/>
                    </a:lnTo>
                    <a:lnTo>
                      <a:pt x="213446" y="149192"/>
                    </a:lnTo>
                    <a:lnTo>
                      <a:pt x="26680" y="149192"/>
                    </a:lnTo>
                    <a:lnTo>
                      <a:pt x="17987" y="141136"/>
                    </a:lnTo>
                    <a:lnTo>
                      <a:pt x="17987" y="25661"/>
                    </a:lnTo>
                    <a:lnTo>
                      <a:pt x="76444" y="82652"/>
                    </a:lnTo>
                    <a:lnTo>
                      <a:pt x="85138" y="91007"/>
                    </a:lnTo>
                    <a:lnTo>
                      <a:pt x="107622" y="112789"/>
                    </a:lnTo>
                    <a:lnTo>
                      <a:pt x="111219" y="116071"/>
                    </a:lnTo>
                    <a:lnTo>
                      <a:pt x="115716" y="117862"/>
                    </a:lnTo>
                    <a:lnTo>
                      <a:pt x="124710" y="117862"/>
                    </a:lnTo>
                    <a:lnTo>
                      <a:pt x="124110" y="104136"/>
                    </a:lnTo>
                    <a:lnTo>
                      <a:pt x="121712" y="106523"/>
                    </a:lnTo>
                    <a:close/>
                  </a:path>
                  <a:path w="239827" h="167095">
                    <a:moveTo>
                      <a:pt x="76444" y="82652"/>
                    </a:moveTo>
                    <a:lnTo>
                      <a:pt x="17987" y="141136"/>
                    </a:lnTo>
                    <a:lnTo>
                      <a:pt x="26680" y="149192"/>
                    </a:lnTo>
                    <a:lnTo>
                      <a:pt x="85138" y="91007"/>
                    </a:lnTo>
                    <a:lnTo>
                      <a:pt x="76444" y="82652"/>
                    </a:lnTo>
                    <a:close/>
                  </a:path>
                  <a:path w="239827" h="167095">
                    <a:moveTo>
                      <a:pt x="239827" y="167095"/>
                    </a:moveTo>
                    <a:lnTo>
                      <a:pt x="239827" y="0"/>
                    </a:lnTo>
                    <a:lnTo>
                      <a:pt x="213146" y="17903"/>
                    </a:lnTo>
                    <a:lnTo>
                      <a:pt x="124110" y="104136"/>
                    </a:lnTo>
                    <a:lnTo>
                      <a:pt x="124710" y="117862"/>
                    </a:lnTo>
                    <a:lnTo>
                      <a:pt x="129207" y="116071"/>
                    </a:lnTo>
                    <a:lnTo>
                      <a:pt x="132804" y="112789"/>
                    </a:lnTo>
                    <a:lnTo>
                      <a:pt x="155288" y="91007"/>
                    </a:lnTo>
                    <a:lnTo>
                      <a:pt x="213446" y="149192"/>
                    </a:lnTo>
                    <a:lnTo>
                      <a:pt x="163382" y="82652"/>
                    </a:lnTo>
                    <a:lnTo>
                      <a:pt x="221840" y="25959"/>
                    </a:lnTo>
                    <a:lnTo>
                      <a:pt x="239827" y="167095"/>
                    </a:lnTo>
                    <a:close/>
                  </a:path>
                </a:pathLst>
              </a:custGeom>
              <a:solidFill>
                <a:srgbClr val="000000"/>
              </a:solidFill>
            </p:spPr>
            <p:txBody>
              <a:bodyPr wrap="square" lIns="0" tIns="0" rIns="0" bIns="0" rtlCol="0">
                <a:noAutofit/>
              </a:bodyPr>
              <a:lstStyle/>
              <a:p>
                <a:pPr>
                  <a:defRPr/>
                </a:pPr>
                <a:endParaRPr sz="1600">
                  <a:solidFill>
                    <a:prstClr val="black"/>
                  </a:solidFill>
                  <a:latin typeface="Calibri"/>
                </a:endParaRPr>
              </a:p>
            </p:txBody>
          </p:sp>
          <p:sp>
            <p:nvSpPr>
              <p:cNvPr id="6" name="object 6"/>
              <p:cNvSpPr/>
              <p:nvPr/>
            </p:nvSpPr>
            <p:spPr>
              <a:xfrm>
                <a:off x="4701871" y="3278202"/>
                <a:ext cx="67696" cy="67733"/>
              </a:xfrm>
              <a:custGeom>
                <a:avLst/>
                <a:gdLst/>
                <a:ahLst/>
                <a:cxnLst/>
                <a:rect l="l" t="t" r="r" b="b"/>
                <a:pathLst>
                  <a:path w="67696" h="67733">
                    <a:moveTo>
                      <a:pt x="63819" y="63257"/>
                    </a:moveTo>
                    <a:lnTo>
                      <a:pt x="66205" y="60870"/>
                    </a:lnTo>
                    <a:lnTo>
                      <a:pt x="67696" y="57588"/>
                    </a:lnTo>
                    <a:lnTo>
                      <a:pt x="67696" y="50427"/>
                    </a:lnTo>
                    <a:lnTo>
                      <a:pt x="66205" y="47144"/>
                    </a:lnTo>
                    <a:lnTo>
                      <a:pt x="63819" y="44757"/>
                    </a:lnTo>
                    <a:lnTo>
                      <a:pt x="22664" y="3879"/>
                    </a:lnTo>
                    <a:lnTo>
                      <a:pt x="20279" y="1491"/>
                    </a:lnTo>
                    <a:lnTo>
                      <a:pt x="16998" y="0"/>
                    </a:lnTo>
                    <a:lnTo>
                      <a:pt x="10437" y="0"/>
                    </a:lnTo>
                    <a:lnTo>
                      <a:pt x="6859" y="1491"/>
                    </a:lnTo>
                    <a:lnTo>
                      <a:pt x="4473" y="3879"/>
                    </a:lnTo>
                    <a:lnTo>
                      <a:pt x="0" y="8354"/>
                    </a:lnTo>
                    <a:lnTo>
                      <a:pt x="59345" y="67733"/>
                    </a:lnTo>
                    <a:lnTo>
                      <a:pt x="63819" y="63257"/>
                    </a:lnTo>
                    <a:close/>
                  </a:path>
                </a:pathLst>
              </a:custGeom>
              <a:solidFill>
                <a:srgbClr val="000000"/>
              </a:solidFill>
            </p:spPr>
            <p:txBody>
              <a:bodyPr wrap="square" lIns="0" tIns="0" rIns="0" bIns="0" rtlCol="0">
                <a:noAutofit/>
              </a:bodyPr>
              <a:lstStyle/>
              <a:p>
                <a:pPr>
                  <a:defRPr/>
                </a:pPr>
                <a:endParaRPr sz="1600">
                  <a:solidFill>
                    <a:prstClr val="black"/>
                  </a:solidFill>
                  <a:latin typeface="Calibri"/>
                </a:endParaRPr>
              </a:p>
            </p:txBody>
          </p:sp>
          <p:sp>
            <p:nvSpPr>
              <p:cNvPr id="7" name="object 7"/>
              <p:cNvSpPr/>
              <p:nvPr/>
            </p:nvSpPr>
            <p:spPr>
              <a:xfrm>
                <a:off x="4672944" y="3295807"/>
                <a:ext cx="220683" cy="221103"/>
              </a:xfrm>
              <a:custGeom>
                <a:avLst/>
                <a:gdLst/>
                <a:ahLst/>
                <a:cxnLst/>
                <a:rect l="l" t="t" r="r" b="b"/>
                <a:pathLst>
                  <a:path w="220683" h="221103">
                    <a:moveTo>
                      <a:pt x="143742" y="150982"/>
                    </a:moveTo>
                    <a:lnTo>
                      <a:pt x="69783" y="77281"/>
                    </a:lnTo>
                    <a:lnTo>
                      <a:pt x="67994" y="74297"/>
                    </a:lnTo>
                    <a:lnTo>
                      <a:pt x="67994" y="71314"/>
                    </a:lnTo>
                    <a:lnTo>
                      <a:pt x="69783" y="68330"/>
                    </a:lnTo>
                    <a:lnTo>
                      <a:pt x="79028" y="59378"/>
                    </a:lnTo>
                    <a:lnTo>
                      <a:pt x="19682" y="0"/>
                    </a:lnTo>
                    <a:lnTo>
                      <a:pt x="15805" y="3879"/>
                    </a:lnTo>
                    <a:lnTo>
                      <a:pt x="12227" y="7459"/>
                    </a:lnTo>
                    <a:lnTo>
                      <a:pt x="9841" y="9846"/>
                    </a:lnTo>
                    <a:lnTo>
                      <a:pt x="3876" y="15516"/>
                    </a:lnTo>
                    <a:lnTo>
                      <a:pt x="298" y="22975"/>
                    </a:lnTo>
                    <a:lnTo>
                      <a:pt x="0" y="31032"/>
                    </a:lnTo>
                    <a:lnTo>
                      <a:pt x="324" y="43731"/>
                    </a:lnTo>
                    <a:lnTo>
                      <a:pt x="2622" y="56123"/>
                    </a:lnTo>
                    <a:lnTo>
                      <a:pt x="6310" y="68266"/>
                    </a:lnTo>
                    <a:lnTo>
                      <a:pt x="12412" y="81258"/>
                    </a:lnTo>
                    <a:lnTo>
                      <a:pt x="18841" y="92251"/>
                    </a:lnTo>
                    <a:lnTo>
                      <a:pt x="24752" y="101152"/>
                    </a:lnTo>
                    <a:lnTo>
                      <a:pt x="32051" y="111706"/>
                    </a:lnTo>
                    <a:lnTo>
                      <a:pt x="39698" y="121981"/>
                    </a:lnTo>
                    <a:lnTo>
                      <a:pt x="47686" y="131965"/>
                    </a:lnTo>
                    <a:lnTo>
                      <a:pt x="56009" y="141650"/>
                    </a:lnTo>
                    <a:lnTo>
                      <a:pt x="64660" y="151026"/>
                    </a:lnTo>
                    <a:lnTo>
                      <a:pt x="73633" y="160082"/>
                    </a:lnTo>
                    <a:lnTo>
                      <a:pt x="82920" y="168809"/>
                    </a:lnTo>
                    <a:lnTo>
                      <a:pt x="92516" y="177198"/>
                    </a:lnTo>
                    <a:lnTo>
                      <a:pt x="102413" y="185237"/>
                    </a:lnTo>
                    <a:lnTo>
                      <a:pt x="112606" y="192918"/>
                    </a:lnTo>
                    <a:lnTo>
                      <a:pt x="115709" y="195143"/>
                    </a:lnTo>
                    <a:lnTo>
                      <a:pt x="121674" y="199619"/>
                    </a:lnTo>
                    <a:lnTo>
                      <a:pt x="127936" y="203498"/>
                    </a:lnTo>
                    <a:lnTo>
                      <a:pt x="134497" y="207079"/>
                    </a:lnTo>
                    <a:lnTo>
                      <a:pt x="146100" y="212350"/>
                    </a:lnTo>
                    <a:lnTo>
                      <a:pt x="158083" y="216595"/>
                    </a:lnTo>
                    <a:lnTo>
                      <a:pt x="170476" y="219606"/>
                    </a:lnTo>
                    <a:lnTo>
                      <a:pt x="182213" y="221103"/>
                    </a:lnTo>
                    <a:lnTo>
                      <a:pt x="194953" y="219873"/>
                    </a:lnTo>
                    <a:lnTo>
                      <a:pt x="206511" y="214470"/>
                    </a:lnTo>
                    <a:lnTo>
                      <a:pt x="212631" y="209167"/>
                    </a:lnTo>
                    <a:lnTo>
                      <a:pt x="220683" y="201111"/>
                    </a:lnTo>
                    <a:lnTo>
                      <a:pt x="161635" y="141732"/>
                    </a:lnTo>
                    <a:lnTo>
                      <a:pt x="152689" y="150982"/>
                    </a:lnTo>
                    <a:lnTo>
                      <a:pt x="149706" y="152773"/>
                    </a:lnTo>
                    <a:lnTo>
                      <a:pt x="146724" y="152773"/>
                    </a:lnTo>
                    <a:lnTo>
                      <a:pt x="143742" y="150982"/>
                    </a:lnTo>
                    <a:close/>
                  </a:path>
                </a:pathLst>
              </a:custGeom>
              <a:solidFill>
                <a:srgbClr val="000000"/>
              </a:solidFill>
            </p:spPr>
            <p:txBody>
              <a:bodyPr wrap="square" lIns="0" tIns="0" rIns="0" bIns="0" rtlCol="0">
                <a:noAutofit/>
              </a:bodyPr>
              <a:lstStyle/>
              <a:p>
                <a:pPr>
                  <a:defRPr/>
                </a:pPr>
                <a:endParaRPr sz="1600">
                  <a:solidFill>
                    <a:prstClr val="black"/>
                  </a:solidFill>
                  <a:latin typeface="Calibri"/>
                </a:endParaRPr>
              </a:p>
            </p:txBody>
          </p:sp>
          <p:sp>
            <p:nvSpPr>
              <p:cNvPr id="8" name="object 8"/>
              <p:cNvSpPr/>
              <p:nvPr/>
            </p:nvSpPr>
            <p:spPr>
              <a:xfrm>
                <a:off x="4843228" y="3419935"/>
                <a:ext cx="67696" cy="68031"/>
              </a:xfrm>
              <a:custGeom>
                <a:avLst/>
                <a:gdLst/>
                <a:ahLst/>
                <a:cxnLst/>
                <a:rect l="l" t="t" r="r" b="b"/>
                <a:pathLst>
                  <a:path w="67696" h="68031">
                    <a:moveTo>
                      <a:pt x="64117" y="45056"/>
                    </a:moveTo>
                    <a:lnTo>
                      <a:pt x="22963" y="3879"/>
                    </a:lnTo>
                    <a:lnTo>
                      <a:pt x="20577" y="1491"/>
                    </a:lnTo>
                    <a:lnTo>
                      <a:pt x="17296" y="0"/>
                    </a:lnTo>
                    <a:lnTo>
                      <a:pt x="10139" y="0"/>
                    </a:lnTo>
                    <a:lnTo>
                      <a:pt x="6859" y="1491"/>
                    </a:lnTo>
                    <a:lnTo>
                      <a:pt x="4473" y="3879"/>
                    </a:lnTo>
                    <a:lnTo>
                      <a:pt x="0" y="8653"/>
                    </a:lnTo>
                    <a:lnTo>
                      <a:pt x="59345" y="68031"/>
                    </a:lnTo>
                    <a:lnTo>
                      <a:pt x="63819" y="63556"/>
                    </a:lnTo>
                    <a:lnTo>
                      <a:pt x="66205" y="61168"/>
                    </a:lnTo>
                    <a:lnTo>
                      <a:pt x="67696" y="57886"/>
                    </a:lnTo>
                    <a:lnTo>
                      <a:pt x="67696" y="50725"/>
                    </a:lnTo>
                    <a:lnTo>
                      <a:pt x="66503" y="47443"/>
                    </a:lnTo>
                    <a:lnTo>
                      <a:pt x="64117" y="45056"/>
                    </a:lnTo>
                    <a:close/>
                  </a:path>
                </a:pathLst>
              </a:custGeom>
              <a:solidFill>
                <a:srgbClr val="000000"/>
              </a:solidFill>
            </p:spPr>
            <p:txBody>
              <a:bodyPr wrap="square" lIns="0" tIns="0" rIns="0" bIns="0" rtlCol="0">
                <a:noAutofit/>
              </a:bodyPr>
              <a:lstStyle/>
              <a:p>
                <a:pPr>
                  <a:defRPr/>
                </a:pPr>
                <a:endParaRPr sz="1600">
                  <a:solidFill>
                    <a:prstClr val="black"/>
                  </a:solidFill>
                  <a:latin typeface="Calibri"/>
                </a:endParaRPr>
              </a:p>
            </p:txBody>
          </p:sp>
          <p:sp>
            <p:nvSpPr>
              <p:cNvPr id="4" name="object 4"/>
              <p:cNvSpPr txBox="1"/>
              <p:nvPr/>
            </p:nvSpPr>
            <p:spPr>
              <a:xfrm>
                <a:off x="4624037" y="2554760"/>
                <a:ext cx="3706901" cy="1014094"/>
              </a:xfrm>
              <a:prstGeom prst="rect">
                <a:avLst/>
              </a:prstGeom>
            </p:spPr>
            <p:txBody>
              <a:bodyPr wrap="square" lIns="0" tIns="9239" rIns="0" bIns="0" rtlCol="0">
                <a:noAutofit/>
              </a:bodyPr>
              <a:lstStyle/>
              <a:p>
                <a:pPr marL="9525" marR="25718">
                  <a:lnSpc>
                    <a:spcPts val="1454"/>
                  </a:lnSpc>
                  <a:defRPr/>
                </a:pPr>
                <a:r>
                  <a:rPr sz="1600" b="1" spc="-6">
                    <a:solidFill>
                      <a:prstClr val="black"/>
                    </a:solidFill>
                    <a:latin typeface="Calibri"/>
                    <a:cs typeface="Arial"/>
                  </a:rPr>
                  <a:t>For More</a:t>
                </a:r>
                <a:r>
                  <a:rPr lang="en-US" sz="1600" b="1" spc="-6">
                    <a:solidFill>
                      <a:prstClr val="black"/>
                    </a:solidFill>
                    <a:latin typeface="Calibri"/>
                    <a:cs typeface="Arial"/>
                  </a:rPr>
                  <a:t> Information on the</a:t>
                </a:r>
                <a:r>
                  <a:rPr sz="1600" b="1" spc="-6">
                    <a:solidFill>
                      <a:prstClr val="black"/>
                    </a:solidFill>
                    <a:latin typeface="Calibri"/>
                    <a:cs typeface="Arial"/>
                  </a:rPr>
                  <a:t> </a:t>
                </a:r>
                <a:r>
                  <a:rPr lang="en-US" sz="1600" b="1" spc="-6">
                    <a:solidFill>
                      <a:prstClr val="black"/>
                    </a:solidFill>
                    <a:latin typeface="Calibri"/>
                    <a:cs typeface="Arial"/>
                  </a:rPr>
                  <a:t>Greater Cambridge Energy Program</a:t>
                </a:r>
                <a:r>
                  <a:rPr sz="1600" b="1" spc="-6">
                    <a:solidFill>
                      <a:prstClr val="black"/>
                    </a:solidFill>
                    <a:latin typeface="Calibri"/>
                    <a:cs typeface="Arial"/>
                  </a:rPr>
                  <a:t>:</a:t>
                </a:r>
                <a:endParaRPr sz="1600">
                  <a:solidFill>
                    <a:prstClr val="black"/>
                  </a:solidFill>
                  <a:latin typeface="Calibri"/>
                  <a:cs typeface="Arial"/>
                </a:endParaRPr>
              </a:p>
              <a:p>
                <a:pPr marL="391477" marR="25718">
                  <a:lnSpc>
                    <a:spcPct val="95825"/>
                  </a:lnSpc>
                  <a:spcBef>
                    <a:spcPts val="986"/>
                  </a:spcBef>
                  <a:defRPr/>
                </a:pPr>
                <a:r>
                  <a:rPr lang="en-US" sz="1600" b="1" spc="-21">
                    <a:solidFill>
                      <a:prstClr val="black"/>
                    </a:solidFill>
                    <a:latin typeface="Calibri"/>
                    <a:cs typeface="Arial"/>
                  </a:rPr>
                  <a:t>1-833-836-0302</a:t>
                </a:r>
                <a:endParaRPr lang="en-US" sz="1600">
                  <a:solidFill>
                    <a:prstClr val="black"/>
                  </a:solidFill>
                  <a:latin typeface="Calibri"/>
                  <a:cs typeface="Arial"/>
                </a:endParaRPr>
              </a:p>
              <a:p>
                <a:pPr marL="400622">
                  <a:lnSpc>
                    <a:spcPct val="95825"/>
                  </a:lnSpc>
                  <a:spcBef>
                    <a:spcPts val="323"/>
                  </a:spcBef>
                  <a:defRPr/>
                </a:pPr>
                <a:r>
                  <a:rPr lang="en-US" sz="1600" b="1" u="heavy" spc="-9">
                    <a:solidFill>
                      <a:prstClr val="black"/>
                    </a:solidFill>
                    <a:latin typeface="Calibri"/>
                    <a:cs typeface="Arial"/>
                  </a:rPr>
                  <a:t>ProjectInfoMA@eversource.com</a:t>
                </a:r>
                <a:endParaRPr lang="en-US" sz="1600">
                  <a:solidFill>
                    <a:prstClr val="black"/>
                  </a:solidFill>
                  <a:latin typeface="Calibri"/>
                  <a:cs typeface="Arial"/>
                </a:endParaRPr>
              </a:p>
            </p:txBody>
          </p:sp>
        </p:grpSp>
        <p:sp>
          <p:nvSpPr>
            <p:cNvPr id="3" name="TextBox 2">
              <a:extLst>
                <a:ext uri="{FF2B5EF4-FFF2-40B4-BE49-F238E27FC236}">
                  <a16:creationId xmlns:a16="http://schemas.microsoft.com/office/drawing/2014/main" id="{135170F7-D124-44E8-8AE6-ED991C0F4135}"/>
                </a:ext>
              </a:extLst>
            </p:cNvPr>
            <p:cNvSpPr txBox="1"/>
            <p:nvPr/>
          </p:nvSpPr>
          <p:spPr>
            <a:xfrm>
              <a:off x="5180039" y="3297017"/>
              <a:ext cx="3475975" cy="1107996"/>
            </a:xfrm>
            <a:prstGeom prst="rect">
              <a:avLst/>
            </a:prstGeom>
            <a:noFill/>
          </p:spPr>
          <p:txBody>
            <a:bodyPr wrap="square" rtlCol="0">
              <a:spAutoFit/>
            </a:bodyPr>
            <a:lstStyle/>
            <a:p>
              <a:r>
                <a:rPr lang="en-US" sz="1600" b="1" u="sng">
                  <a:latin typeface="Calibri" panose="020F0502020204030204" pitchFamily="34" charset="0"/>
                  <a:hlinkClick r:id="rId4">
                    <a:extLst>
                      <a:ext uri="{A12FA001-AC4F-418D-AE19-62706E023703}">
                        <ahyp:hlinkClr xmlns:ahyp="http://schemas.microsoft.com/office/drawing/2018/hyperlinkcolor" val="tx"/>
                      </a:ext>
                    </a:extLst>
                  </a:hlinkClick>
                </a:rPr>
                <a:t>www.eversource.com/greater-cambridge-energy-program</a:t>
              </a:r>
              <a:r>
                <a:rPr lang="en-US" sz="1600" b="1"/>
                <a:t> </a:t>
              </a:r>
            </a:p>
          </p:txBody>
        </p:sp>
        <p:pic>
          <p:nvPicPr>
            <p:cNvPr id="22" name="Graphic 21" descr="World with solid fill">
              <a:extLst>
                <a:ext uri="{FF2B5EF4-FFF2-40B4-BE49-F238E27FC236}">
                  <a16:creationId xmlns:a16="http://schemas.microsoft.com/office/drawing/2014/main" id="{B427FA8F-BC62-4166-B179-B61A4675537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17475" y="3478673"/>
              <a:ext cx="365760" cy="365760"/>
            </a:xfrm>
            <a:prstGeom prst="rect">
              <a:avLst/>
            </a:prstGeom>
          </p:spPr>
        </p:pic>
      </p:grpSp>
      <p:sp>
        <p:nvSpPr>
          <p:cNvPr id="21" name="Title 1">
            <a:extLst>
              <a:ext uri="{FF2B5EF4-FFF2-40B4-BE49-F238E27FC236}">
                <a16:creationId xmlns:a16="http://schemas.microsoft.com/office/drawing/2014/main" id="{1DA6DCAE-DB75-11AB-299D-FEE7D685067C}"/>
              </a:ext>
            </a:extLst>
          </p:cNvPr>
          <p:cNvSpPr txBox="1">
            <a:spLocks/>
          </p:cNvSpPr>
          <p:nvPr/>
        </p:nvSpPr>
        <p:spPr>
          <a:xfrm>
            <a:off x="457200" y="304800"/>
            <a:ext cx="6629400" cy="609600"/>
          </a:xfrm>
          <a:prstGeom prst="rect">
            <a:avLst/>
          </a:prstGeom>
        </p:spPr>
        <p:txBody>
          <a:bodyPr lIns="91440" tIns="45720" rIns="91440" bIns="45720" anchor="t"/>
          <a:lstStyle>
            <a:lvl1pPr algn="l" rtl="0" eaLnBrk="1" fontAlgn="base" hangingPunct="1">
              <a:spcBef>
                <a:spcPct val="0"/>
              </a:spcBef>
              <a:spcAft>
                <a:spcPct val="0"/>
              </a:spcAft>
              <a:defRPr sz="2303" b="1">
                <a:solidFill>
                  <a:srgbClr val="007DC3"/>
                </a:solidFill>
                <a:latin typeface="Arial" charset="0"/>
                <a:ea typeface="MS PGothic" pitchFamily="34" charset="-128"/>
                <a:cs typeface="ＭＳ Ｐゴシック" charset="0"/>
              </a:defRPr>
            </a:lvl1pPr>
            <a:lvl2pPr algn="l" rtl="0" eaLnBrk="1" fontAlgn="base" hangingPunct="1">
              <a:spcBef>
                <a:spcPct val="0"/>
              </a:spcBef>
              <a:spcAft>
                <a:spcPct val="0"/>
              </a:spcAft>
              <a:defRPr sz="2303" b="1">
                <a:solidFill>
                  <a:srgbClr val="007DC3"/>
                </a:solidFill>
                <a:latin typeface="Arial" charset="0"/>
                <a:ea typeface="MS PGothic" pitchFamily="34" charset="-128"/>
                <a:cs typeface="ＭＳ Ｐゴシック" charset="0"/>
              </a:defRPr>
            </a:lvl2pPr>
            <a:lvl3pPr algn="l" rtl="0" eaLnBrk="1" fontAlgn="base" hangingPunct="1">
              <a:spcBef>
                <a:spcPct val="0"/>
              </a:spcBef>
              <a:spcAft>
                <a:spcPct val="0"/>
              </a:spcAft>
              <a:defRPr sz="2303" b="1">
                <a:solidFill>
                  <a:srgbClr val="007DC3"/>
                </a:solidFill>
                <a:latin typeface="Arial" charset="0"/>
                <a:ea typeface="MS PGothic" pitchFamily="34" charset="-128"/>
                <a:cs typeface="ＭＳ Ｐゴシック" charset="0"/>
              </a:defRPr>
            </a:lvl3pPr>
            <a:lvl4pPr algn="l" rtl="0" eaLnBrk="1" fontAlgn="base" hangingPunct="1">
              <a:spcBef>
                <a:spcPct val="0"/>
              </a:spcBef>
              <a:spcAft>
                <a:spcPct val="0"/>
              </a:spcAft>
              <a:defRPr sz="2303" b="1">
                <a:solidFill>
                  <a:srgbClr val="007DC3"/>
                </a:solidFill>
                <a:latin typeface="Arial" charset="0"/>
                <a:ea typeface="MS PGothic" pitchFamily="34" charset="-128"/>
                <a:cs typeface="ＭＳ Ｐゴシック" charset="0"/>
              </a:defRPr>
            </a:lvl4pPr>
            <a:lvl5pPr algn="l" rtl="0" eaLnBrk="1" fontAlgn="base" hangingPunct="1">
              <a:spcBef>
                <a:spcPct val="0"/>
              </a:spcBef>
              <a:spcAft>
                <a:spcPct val="0"/>
              </a:spcAft>
              <a:defRPr sz="2303" b="1">
                <a:solidFill>
                  <a:srgbClr val="007DC3"/>
                </a:solidFill>
                <a:latin typeface="Arial" charset="0"/>
                <a:ea typeface="MS PGothic" pitchFamily="34" charset="-128"/>
                <a:cs typeface="ＭＳ Ｐゴシック" charset="0"/>
              </a:defRPr>
            </a:lvl5pPr>
            <a:lvl6pPr marL="377883" algn="l" rtl="0" eaLnBrk="1" fontAlgn="base" hangingPunct="1">
              <a:spcBef>
                <a:spcPct val="0"/>
              </a:spcBef>
              <a:spcAft>
                <a:spcPct val="0"/>
              </a:spcAft>
              <a:defRPr sz="2625">
                <a:solidFill>
                  <a:srgbClr val="007DC3"/>
                </a:solidFill>
                <a:latin typeface="Franklin Gothic Demi" pitchFamily="34" charset="0"/>
              </a:defRPr>
            </a:lvl6pPr>
            <a:lvl7pPr marL="755767" algn="l" rtl="0" eaLnBrk="1" fontAlgn="base" hangingPunct="1">
              <a:spcBef>
                <a:spcPct val="0"/>
              </a:spcBef>
              <a:spcAft>
                <a:spcPct val="0"/>
              </a:spcAft>
              <a:defRPr sz="2625">
                <a:solidFill>
                  <a:srgbClr val="007DC3"/>
                </a:solidFill>
                <a:latin typeface="Franklin Gothic Demi" pitchFamily="34" charset="0"/>
              </a:defRPr>
            </a:lvl7pPr>
            <a:lvl8pPr marL="1133650" algn="l" rtl="0" eaLnBrk="1" fontAlgn="base" hangingPunct="1">
              <a:spcBef>
                <a:spcPct val="0"/>
              </a:spcBef>
              <a:spcAft>
                <a:spcPct val="0"/>
              </a:spcAft>
              <a:defRPr sz="2625">
                <a:solidFill>
                  <a:srgbClr val="007DC3"/>
                </a:solidFill>
                <a:latin typeface="Franklin Gothic Demi" pitchFamily="34" charset="0"/>
              </a:defRPr>
            </a:lvl8pPr>
            <a:lvl9pPr marL="1511534" algn="l" rtl="0" eaLnBrk="1" fontAlgn="base" hangingPunct="1">
              <a:spcBef>
                <a:spcPct val="0"/>
              </a:spcBef>
              <a:spcAft>
                <a:spcPct val="0"/>
              </a:spcAft>
              <a:defRPr sz="2625">
                <a:solidFill>
                  <a:srgbClr val="007DC3"/>
                </a:solidFill>
                <a:latin typeface="Franklin Gothic Demi" pitchFamily="34" charset="0"/>
              </a:defRPr>
            </a:lvl9pPr>
          </a:lstStyle>
          <a:p>
            <a:r>
              <a:rPr lang="en-US" sz="2300" kern="0">
                <a:latin typeface="Calibri"/>
                <a:ea typeface="MS PGothic"/>
              </a:rPr>
              <a:t>Contact Us</a:t>
            </a:r>
          </a:p>
        </p:txBody>
      </p:sp>
      <p:sp>
        <p:nvSpPr>
          <p:cNvPr id="11" name="TextBox 10">
            <a:extLst>
              <a:ext uri="{FF2B5EF4-FFF2-40B4-BE49-F238E27FC236}">
                <a16:creationId xmlns:a16="http://schemas.microsoft.com/office/drawing/2014/main" id="{5EA34789-0858-7789-AF88-124336E277F1}"/>
              </a:ext>
            </a:extLst>
          </p:cNvPr>
          <p:cNvSpPr txBox="1"/>
          <p:nvPr/>
        </p:nvSpPr>
        <p:spPr bwMode="auto">
          <a:xfrm>
            <a:off x="4831206" y="4851627"/>
            <a:ext cx="2842324" cy="1169541"/>
          </a:xfrm>
          <a:prstGeom prst="rect">
            <a:avLst/>
          </a:prstGeom>
          <a:noFill/>
          <a:ln w="9525">
            <a:noFill/>
            <a:miter lim="800000"/>
            <a:headEnd/>
            <a:tailEnd/>
          </a:ln>
          <a:effectLst/>
        </p:spPr>
        <p:txBody>
          <a:bodyPr wrap="square" lIns="91430" tIns="45715" rIns="91430" bIns="45715" rtlCol="0" anchor="t">
            <a:spAutoFit/>
          </a:bodyPr>
          <a:lstStyle/>
          <a:p>
            <a:r>
              <a:rPr lang="en-US" sz="1400" b="1" dirty="0"/>
              <a:t>For more information on the City of Cambridge public process contact:</a:t>
            </a:r>
          </a:p>
          <a:p>
            <a:pPr algn="l"/>
            <a:r>
              <a:rPr lang="en-US" sz="1400" b="1" dirty="0"/>
              <a:t>Kristen Kelleher</a:t>
            </a:r>
          </a:p>
          <a:p>
            <a:pPr algn="l"/>
            <a:r>
              <a:rPr lang="en-US" sz="1600" b="1" dirty="0">
                <a:hlinkClick r:id="rId7"/>
              </a:rPr>
              <a:t>kkelleher@cambridgema.gov</a:t>
            </a:r>
            <a:endParaRPr lang="en-US" sz="1600" b="1" dirty="0"/>
          </a:p>
          <a:p>
            <a:pPr algn="l"/>
            <a:endParaRPr lang="en-US" sz="1200" b="1"/>
          </a:p>
        </p:txBody>
      </p:sp>
      <p:pic>
        <p:nvPicPr>
          <p:cNvPr id="13" name="Picture 12" descr="A qr code with a logo&#10;&#10;Description automatically generated">
            <a:extLst>
              <a:ext uri="{FF2B5EF4-FFF2-40B4-BE49-F238E27FC236}">
                <a16:creationId xmlns:a16="http://schemas.microsoft.com/office/drawing/2014/main" id="{9347AEC3-7256-48AE-0525-BDC8571FF7DE}"/>
              </a:ext>
            </a:extLst>
          </p:cNvPr>
          <p:cNvPicPr>
            <a:picLocks noChangeAspect="1"/>
          </p:cNvPicPr>
          <p:nvPr/>
        </p:nvPicPr>
        <p:blipFill rotWithShape="1">
          <a:blip r:embed="rId8"/>
          <a:srcRect l="7547" t="7862" r="7547" b="7547"/>
          <a:stretch/>
        </p:blipFill>
        <p:spPr>
          <a:xfrm>
            <a:off x="4313207" y="3351362"/>
            <a:ext cx="1354352" cy="1354351"/>
          </a:xfrm>
          <a:prstGeom prst="rect">
            <a:avLst/>
          </a:prstGeom>
        </p:spPr>
      </p:pic>
    </p:spTree>
    <p:extLst>
      <p:ext uri="{BB962C8B-B14F-4D97-AF65-F5344CB8AC3E}">
        <p14:creationId xmlns:p14="http://schemas.microsoft.com/office/powerpoint/2010/main" val="15198250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108A87C-64E4-B3B3-F5ED-4130D81266C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91792" y="1803107"/>
            <a:ext cx="5081286" cy="3125165"/>
          </a:xfrm>
          <a:prstGeom prst="rect">
            <a:avLst/>
          </a:prstGeom>
          <a:ln>
            <a:solidFill>
              <a:schemeClr val="tx1"/>
            </a:solidFill>
          </a:ln>
          <a:effectLst>
            <a:outerShdw blurRad="50800" dist="38100" dir="2700000" algn="tl" rotWithShape="0">
              <a:prstClr val="black">
                <a:alpha val="40000"/>
              </a:prstClr>
            </a:outerShdw>
          </a:effectLst>
        </p:spPr>
      </p:pic>
      <p:sp>
        <p:nvSpPr>
          <p:cNvPr id="2" name="object 2"/>
          <p:cNvSpPr txBox="1">
            <a:spLocks noGrp="1"/>
          </p:cNvSpPr>
          <p:nvPr>
            <p:ph type="title"/>
          </p:nvPr>
        </p:nvSpPr>
        <p:spPr>
          <a:xfrm>
            <a:off x="336295" y="204122"/>
            <a:ext cx="6777778" cy="612988"/>
          </a:xfrm>
          <a:prstGeom prst="rect">
            <a:avLst/>
          </a:prstGeom>
        </p:spPr>
        <p:txBody>
          <a:bodyPr vert="horz" wrap="square" lIns="0" tIns="12700" rIns="0" bIns="0" rtlCol="0">
            <a:spAutoFit/>
          </a:bodyPr>
          <a:lstStyle/>
          <a:p>
            <a:pPr marL="12700">
              <a:spcBef>
                <a:spcPts val="100"/>
              </a:spcBef>
            </a:pPr>
            <a:r>
              <a:rPr sz="2300" spc="-5">
                <a:latin typeface="Calibri"/>
                <a:ea typeface="MS PGothic"/>
              </a:rPr>
              <a:t>Pro</a:t>
            </a:r>
            <a:r>
              <a:rPr lang="en-US" sz="2300" spc="-5">
                <a:latin typeface="Calibri"/>
                <a:ea typeface="MS PGothic"/>
              </a:rPr>
              <a:t>gram</a:t>
            </a:r>
            <a:r>
              <a:rPr sz="2300" spc="-35">
                <a:latin typeface="Calibri"/>
                <a:ea typeface="MS PGothic"/>
              </a:rPr>
              <a:t> </a:t>
            </a:r>
            <a:r>
              <a:rPr lang="en-US" sz="2300" spc="-35">
                <a:latin typeface="Calibri"/>
                <a:ea typeface="MS PGothic"/>
              </a:rPr>
              <a:t>Details </a:t>
            </a:r>
            <a:r>
              <a:rPr lang="en-US" sz="2300">
                <a:latin typeface="Calibri"/>
                <a:ea typeface="MS PGothic"/>
              </a:rPr>
              <a:t>Refresher </a:t>
            </a:r>
            <a:endParaRPr lang="en-US" sz="2300">
              <a:latin typeface="Calibri"/>
            </a:endParaRPr>
          </a:p>
          <a:p>
            <a:pPr marL="12700">
              <a:lnSpc>
                <a:spcPct val="100000"/>
              </a:lnSpc>
              <a:spcBef>
                <a:spcPts val="25"/>
              </a:spcBef>
            </a:pPr>
            <a:r>
              <a:rPr lang="en-US" sz="1600" b="0" i="1" spc="-10">
                <a:latin typeface="Calibri"/>
                <a:ea typeface="MS PGothic"/>
                <a:cs typeface="Trebuchet MS"/>
              </a:rPr>
              <a:t>Proposal for </a:t>
            </a:r>
            <a:r>
              <a:rPr sz="1600" b="0" i="1" spc="-10">
                <a:latin typeface="Calibri"/>
                <a:ea typeface="MS PGothic"/>
                <a:cs typeface="Trebuchet MS"/>
              </a:rPr>
              <a:t>New</a:t>
            </a:r>
            <a:r>
              <a:rPr sz="1600" b="0" i="1" spc="20">
                <a:latin typeface="Calibri"/>
                <a:ea typeface="MS PGothic"/>
                <a:cs typeface="Trebuchet MS"/>
              </a:rPr>
              <a:t> </a:t>
            </a:r>
            <a:r>
              <a:rPr sz="1600" b="0" i="1" spc="-5">
                <a:latin typeface="Calibri"/>
                <a:ea typeface="MS PGothic"/>
                <a:cs typeface="Trebuchet MS"/>
              </a:rPr>
              <a:t>Station,</a:t>
            </a:r>
            <a:r>
              <a:rPr sz="1600" b="0" i="1" spc="35">
                <a:latin typeface="Calibri"/>
                <a:ea typeface="MS PGothic"/>
                <a:cs typeface="Trebuchet MS"/>
              </a:rPr>
              <a:t> </a:t>
            </a:r>
            <a:r>
              <a:rPr sz="1600" b="0" i="1" spc="-10">
                <a:latin typeface="Calibri"/>
                <a:ea typeface="MS PGothic"/>
                <a:cs typeface="Trebuchet MS"/>
              </a:rPr>
              <a:t>New</a:t>
            </a:r>
            <a:r>
              <a:rPr sz="1600" b="0" i="1" spc="20">
                <a:latin typeface="Calibri"/>
                <a:ea typeface="MS PGothic"/>
                <a:cs typeface="Trebuchet MS"/>
              </a:rPr>
              <a:t> </a:t>
            </a:r>
            <a:r>
              <a:rPr sz="1600" b="0" i="1" spc="-5">
                <a:latin typeface="Calibri"/>
                <a:ea typeface="MS PGothic"/>
                <a:cs typeface="Trebuchet MS"/>
              </a:rPr>
              <a:t>Transmission</a:t>
            </a:r>
            <a:r>
              <a:rPr sz="1600" b="0" i="1" spc="20">
                <a:latin typeface="Calibri"/>
                <a:ea typeface="MS PGothic"/>
                <a:cs typeface="Trebuchet MS"/>
              </a:rPr>
              <a:t> </a:t>
            </a:r>
            <a:r>
              <a:rPr sz="1600" b="0" i="1" spc="-10">
                <a:latin typeface="Calibri"/>
                <a:ea typeface="MS PGothic"/>
                <a:cs typeface="Trebuchet MS"/>
              </a:rPr>
              <a:t>Lines</a:t>
            </a:r>
            <a:endParaRPr sz="1600" b="0" i="1" spc="-5">
              <a:latin typeface="Calibri"/>
              <a:ea typeface="MS PGothic"/>
              <a:cs typeface="Trebuchet MS"/>
            </a:endParaRPr>
          </a:p>
        </p:txBody>
      </p:sp>
      <p:sp>
        <p:nvSpPr>
          <p:cNvPr id="4" name="object 4"/>
          <p:cNvSpPr/>
          <p:nvPr/>
        </p:nvSpPr>
        <p:spPr>
          <a:xfrm>
            <a:off x="254532" y="1273443"/>
            <a:ext cx="5220078" cy="4984291"/>
          </a:xfrm>
          <a:custGeom>
            <a:avLst/>
            <a:gdLst/>
            <a:ahLst/>
            <a:cxnLst/>
            <a:rect l="l" t="t" r="r" b="b"/>
            <a:pathLst>
              <a:path w="4241800" h="3878579">
                <a:moveTo>
                  <a:pt x="4241292" y="0"/>
                </a:moveTo>
                <a:lnTo>
                  <a:pt x="0" y="0"/>
                </a:lnTo>
                <a:lnTo>
                  <a:pt x="0" y="3878579"/>
                </a:lnTo>
                <a:lnTo>
                  <a:pt x="4241292" y="3878579"/>
                </a:lnTo>
                <a:lnTo>
                  <a:pt x="4241292" y="0"/>
                </a:lnTo>
                <a:close/>
              </a:path>
            </a:pathLst>
          </a:custGeom>
          <a:noFill/>
          <a:ln>
            <a:noFill/>
          </a:ln>
        </p:spPr>
        <p:txBody>
          <a:bodyPr wrap="square" lIns="0" tIns="0" rIns="0" bIns="0" rtlCol="0"/>
          <a:lstStyle/>
          <a:p>
            <a:endParaRPr/>
          </a:p>
        </p:txBody>
      </p:sp>
      <p:sp>
        <p:nvSpPr>
          <p:cNvPr id="32" name="TextBox 31">
            <a:extLst>
              <a:ext uri="{FF2B5EF4-FFF2-40B4-BE49-F238E27FC236}">
                <a16:creationId xmlns:a16="http://schemas.microsoft.com/office/drawing/2014/main" id="{E7FBF94C-7EF3-4330-BA28-891959A61E82}"/>
              </a:ext>
            </a:extLst>
          </p:cNvPr>
          <p:cNvSpPr txBox="1"/>
          <p:nvPr/>
        </p:nvSpPr>
        <p:spPr>
          <a:xfrm>
            <a:off x="263756" y="4548803"/>
            <a:ext cx="3372758" cy="1754326"/>
          </a:xfrm>
          <a:prstGeom prst="rect">
            <a:avLst/>
          </a:prstGeom>
          <a:noFill/>
        </p:spPr>
        <p:txBody>
          <a:bodyPr wrap="square">
            <a:spAutoFit/>
          </a:bodyPr>
          <a:lstStyle/>
          <a:p>
            <a:pPr algn="ctr"/>
            <a:r>
              <a:rPr lang="en-US" sz="1600" b="1"/>
              <a:t>New underground substation in Kendall Square</a:t>
            </a:r>
          </a:p>
          <a:p>
            <a:pPr marL="285750" indent="-285750">
              <a:buFont typeface="Arial" panose="020B0604020202020204" pitchFamily="34" charset="0"/>
              <a:buChar char="•"/>
            </a:pPr>
            <a:r>
              <a:rPr lang="en-US" sz="1200"/>
              <a:t>Integrated into Boston Properties redevelopment plans</a:t>
            </a:r>
          </a:p>
          <a:p>
            <a:pPr marL="285750" indent="-285750">
              <a:buFont typeface="Arial" panose="020B0604020202020204" pitchFamily="34" charset="0"/>
              <a:buChar char="•"/>
            </a:pPr>
            <a:r>
              <a:rPr lang="en-US" sz="1200"/>
              <a:t>Public open space above substation between residential and commercial buildings</a:t>
            </a:r>
          </a:p>
          <a:p>
            <a:pPr marL="285750" indent="-285750">
              <a:buFont typeface="Arial" panose="020B0604020202020204" pitchFamily="34" charset="0"/>
              <a:buChar char="•"/>
            </a:pPr>
            <a:endParaRPr lang="en-US" sz="1600"/>
          </a:p>
        </p:txBody>
      </p:sp>
      <p:pic>
        <p:nvPicPr>
          <p:cNvPr id="5" name="Content Placeholder 3">
            <a:extLst>
              <a:ext uri="{FF2B5EF4-FFF2-40B4-BE49-F238E27FC236}">
                <a16:creationId xmlns:a16="http://schemas.microsoft.com/office/drawing/2014/main" id="{0565DF8F-FE13-7A08-63F7-64E0C005076A}"/>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t="100" b="100"/>
          <a:stretch/>
        </p:blipFill>
        <p:spPr>
          <a:xfrm>
            <a:off x="289710" y="1090448"/>
            <a:ext cx="4282290" cy="2873509"/>
          </a:xfrm>
          <a:ln>
            <a:solidFill>
              <a:schemeClr val="tx1"/>
            </a:solidFill>
          </a:ln>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8F4A58BB-960D-3159-3D3D-4ABFCA5AB312}"/>
              </a:ext>
            </a:extLst>
          </p:cNvPr>
          <p:cNvSpPr txBox="1"/>
          <p:nvPr/>
        </p:nvSpPr>
        <p:spPr bwMode="auto">
          <a:xfrm>
            <a:off x="3178025" y="5322461"/>
            <a:ext cx="5815255" cy="923330"/>
          </a:xfrm>
          <a:prstGeom prst="rect">
            <a:avLst/>
          </a:prstGeom>
          <a:noFill/>
          <a:ln w="9525">
            <a:noFill/>
            <a:miter lim="800000"/>
            <a:headEnd/>
            <a:tailEnd/>
          </a:ln>
          <a:effectLst/>
        </p:spPr>
        <p:txBody>
          <a:bodyPr wrap="square">
            <a:spAutoFit/>
          </a:bodyPr>
          <a:lstStyle/>
          <a:p>
            <a:pPr marL="12700" algn="ctr">
              <a:lnSpc>
                <a:spcPct val="100000"/>
              </a:lnSpc>
              <a:spcBef>
                <a:spcPts val="5"/>
              </a:spcBef>
            </a:pPr>
            <a:r>
              <a:rPr lang="en-US" sz="1800" b="1" spc="-5">
                <a:cs typeface="Arial"/>
              </a:rPr>
              <a:t>New</a:t>
            </a:r>
            <a:r>
              <a:rPr lang="en-US" sz="1800" b="1" spc="-10">
                <a:cs typeface="Arial"/>
              </a:rPr>
              <a:t> </a:t>
            </a:r>
            <a:r>
              <a:rPr lang="en-US" sz="1800" b="1" spc="-5">
                <a:cs typeface="Arial"/>
              </a:rPr>
              <a:t>underground</a:t>
            </a:r>
            <a:r>
              <a:rPr lang="en-US" sz="1800" b="1" spc="-40">
                <a:cs typeface="Arial"/>
              </a:rPr>
              <a:t> </a:t>
            </a:r>
            <a:r>
              <a:rPr lang="en-US" sz="1800" b="1" spc="-5">
                <a:cs typeface="Arial"/>
              </a:rPr>
              <a:t>transmission</a:t>
            </a:r>
            <a:r>
              <a:rPr lang="en-US" sz="1800" b="1" spc="-50">
                <a:cs typeface="Arial"/>
              </a:rPr>
              <a:t> </a:t>
            </a:r>
            <a:r>
              <a:rPr lang="en-US" sz="1800" b="1" spc="-5">
                <a:cs typeface="Arial"/>
              </a:rPr>
              <a:t>lines</a:t>
            </a:r>
            <a:endParaRPr lang="en-US" sz="1800" b="1">
              <a:cs typeface="Arial"/>
            </a:endParaRPr>
          </a:p>
          <a:p>
            <a:pPr marL="756285" marR="147955" lvl="1" indent="-287020">
              <a:spcBef>
                <a:spcPts val="5"/>
              </a:spcBef>
              <a:buFont typeface="Arial" panose="020B0604020202020204" pitchFamily="34" charset="0"/>
              <a:buChar char="•"/>
              <a:tabLst>
                <a:tab pos="299085" algn="l"/>
                <a:tab pos="299720" algn="l"/>
              </a:tabLst>
            </a:pPr>
            <a:r>
              <a:rPr lang="en-US" sz="1200" spc="-5">
                <a:cs typeface="Arial MT"/>
              </a:rPr>
              <a:t>Five new duct banks housing eight new </a:t>
            </a:r>
            <a:r>
              <a:rPr lang="en-US" sz="1200" spc="-10">
                <a:cs typeface="Arial MT"/>
              </a:rPr>
              <a:t>115-kilovolt </a:t>
            </a:r>
            <a:r>
              <a:rPr lang="en-US" sz="1200" spc="-5">
                <a:cs typeface="Arial MT"/>
              </a:rPr>
              <a:t>(“kV”) underground transmission </a:t>
            </a:r>
            <a:r>
              <a:rPr lang="en-US" sz="1200" spc="-320">
                <a:cs typeface="Arial MT"/>
              </a:rPr>
              <a:t> </a:t>
            </a:r>
            <a:r>
              <a:rPr lang="en-US" sz="1200" spc="-5">
                <a:cs typeface="Arial MT"/>
              </a:rPr>
              <a:t>line</a:t>
            </a:r>
            <a:r>
              <a:rPr lang="en-US" sz="1200" spc="-25">
                <a:cs typeface="Arial MT"/>
              </a:rPr>
              <a:t>s. </a:t>
            </a:r>
          </a:p>
          <a:p>
            <a:pPr marL="756285" marR="147955" lvl="1" indent="-287020">
              <a:spcBef>
                <a:spcPts val="5"/>
              </a:spcBef>
              <a:buFont typeface="Arial" panose="020B0604020202020204" pitchFamily="34" charset="0"/>
              <a:buChar char="•"/>
              <a:tabLst>
                <a:tab pos="299085" algn="l"/>
                <a:tab pos="299720" algn="l"/>
              </a:tabLst>
            </a:pPr>
            <a:r>
              <a:rPr lang="en-US" sz="1200" spc="-25">
                <a:cs typeface="Arial MT"/>
              </a:rPr>
              <a:t>Interconnects with Allston/Brighton, Cambridge and Somerville substations. </a:t>
            </a:r>
            <a:endParaRPr lang="en-US" sz="1200">
              <a:cs typeface="Arial MT"/>
            </a:endParaRPr>
          </a:p>
        </p:txBody>
      </p:sp>
      <p:sp>
        <p:nvSpPr>
          <p:cNvPr id="25" name="TextBox 24">
            <a:extLst>
              <a:ext uri="{FF2B5EF4-FFF2-40B4-BE49-F238E27FC236}">
                <a16:creationId xmlns:a16="http://schemas.microsoft.com/office/drawing/2014/main" id="{0624C03A-4B93-6537-9E64-5CC03E6A3031}"/>
              </a:ext>
            </a:extLst>
          </p:cNvPr>
          <p:cNvSpPr txBox="1"/>
          <p:nvPr/>
        </p:nvSpPr>
        <p:spPr bwMode="auto">
          <a:xfrm>
            <a:off x="377239" y="4012508"/>
            <a:ext cx="3372757" cy="400110"/>
          </a:xfrm>
          <a:prstGeom prst="rect">
            <a:avLst/>
          </a:prstGeom>
          <a:noFill/>
          <a:ln w="9525">
            <a:noFill/>
            <a:miter lim="800000"/>
            <a:headEnd/>
            <a:tailEnd/>
          </a:ln>
          <a:effectLst/>
        </p:spPr>
        <p:txBody>
          <a:bodyPr wrap="square">
            <a:spAutoFit/>
          </a:bodyPr>
          <a:lstStyle/>
          <a:p>
            <a:pPr algn="ctr"/>
            <a:r>
              <a:rPr lang="en-US" sz="1000" i="1">
                <a:solidFill>
                  <a:srgbClr val="0070C0"/>
                </a:solidFill>
              </a:rPr>
              <a:t>Proposed underground substation and adjacent buildings</a:t>
            </a:r>
          </a:p>
          <a:p>
            <a:pPr algn="ctr"/>
            <a:r>
              <a:rPr lang="en-US" sz="1000" i="1">
                <a:solidFill>
                  <a:srgbClr val="0070C0"/>
                </a:solidFill>
              </a:rPr>
              <a:t>(Courtesy BXP)</a:t>
            </a:r>
          </a:p>
        </p:txBody>
      </p:sp>
      <p:sp>
        <p:nvSpPr>
          <p:cNvPr id="29" name="TextBox 28">
            <a:extLst>
              <a:ext uri="{FF2B5EF4-FFF2-40B4-BE49-F238E27FC236}">
                <a16:creationId xmlns:a16="http://schemas.microsoft.com/office/drawing/2014/main" id="{B3C2657F-7773-DCA1-D640-3A0E2AC5A413}"/>
              </a:ext>
            </a:extLst>
          </p:cNvPr>
          <p:cNvSpPr txBox="1"/>
          <p:nvPr/>
        </p:nvSpPr>
        <p:spPr bwMode="auto">
          <a:xfrm>
            <a:off x="3945112" y="4988156"/>
            <a:ext cx="4281082" cy="246221"/>
          </a:xfrm>
          <a:prstGeom prst="rect">
            <a:avLst/>
          </a:prstGeom>
          <a:noFill/>
          <a:ln w="9525">
            <a:noFill/>
            <a:miter lim="800000"/>
            <a:headEnd/>
            <a:tailEnd/>
          </a:ln>
          <a:effectLst/>
        </p:spPr>
        <p:txBody>
          <a:bodyPr wrap="square">
            <a:spAutoFit/>
          </a:bodyPr>
          <a:lstStyle/>
          <a:p>
            <a:pPr algn="ctr"/>
            <a:r>
              <a:rPr lang="en-US" sz="1000" i="1">
                <a:solidFill>
                  <a:srgbClr val="0070C0"/>
                </a:solidFill>
              </a:rPr>
              <a:t>Preferred line routes as submitted to EFSB March 2022</a:t>
            </a:r>
          </a:p>
        </p:txBody>
      </p:sp>
    </p:spTree>
    <p:extLst>
      <p:ext uri="{BB962C8B-B14F-4D97-AF65-F5344CB8AC3E}">
        <p14:creationId xmlns:p14="http://schemas.microsoft.com/office/powerpoint/2010/main" val="164537202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E5ECA-F53B-6489-1BCD-51BBA8FB1506}"/>
              </a:ext>
            </a:extLst>
          </p:cNvPr>
          <p:cNvSpPr>
            <a:spLocks noGrp="1"/>
          </p:cNvSpPr>
          <p:nvPr>
            <p:ph type="title"/>
          </p:nvPr>
        </p:nvSpPr>
        <p:spPr>
          <a:xfrm>
            <a:off x="299864" y="212249"/>
            <a:ext cx="6629400" cy="609600"/>
          </a:xfrm>
        </p:spPr>
        <p:txBody>
          <a:bodyPr/>
          <a:lstStyle/>
          <a:p>
            <a:r>
              <a:rPr lang="en-US" sz="2300">
                <a:latin typeface="Calibri"/>
                <a:ea typeface="MS PGothic"/>
              </a:rPr>
              <a:t>Regulatory Timeline &amp; Next Steps </a:t>
            </a:r>
            <a:endParaRPr lang="en-US" sz="2300">
              <a:latin typeface="Calibri"/>
            </a:endParaRPr>
          </a:p>
        </p:txBody>
      </p:sp>
      <p:grpSp>
        <p:nvGrpSpPr>
          <p:cNvPr id="4" name="Group 3">
            <a:extLst>
              <a:ext uri="{FF2B5EF4-FFF2-40B4-BE49-F238E27FC236}">
                <a16:creationId xmlns:a16="http://schemas.microsoft.com/office/drawing/2014/main" id="{D630E35D-564A-FFAE-7477-BF4C8204B4C5}"/>
              </a:ext>
            </a:extLst>
          </p:cNvPr>
          <p:cNvGrpSpPr/>
          <p:nvPr/>
        </p:nvGrpSpPr>
        <p:grpSpPr>
          <a:xfrm>
            <a:off x="845651" y="1719172"/>
            <a:ext cx="7150683" cy="3538722"/>
            <a:chOff x="216391" y="1692419"/>
            <a:chExt cx="7476918" cy="3605628"/>
          </a:xfrm>
        </p:grpSpPr>
        <p:grpSp>
          <p:nvGrpSpPr>
            <p:cNvPr id="5" name="Group 4">
              <a:extLst>
                <a:ext uri="{FF2B5EF4-FFF2-40B4-BE49-F238E27FC236}">
                  <a16:creationId xmlns:a16="http://schemas.microsoft.com/office/drawing/2014/main" id="{E2D5991E-899A-F17B-CFB9-7D6B86B0AF83}"/>
                </a:ext>
              </a:extLst>
            </p:cNvPr>
            <p:cNvGrpSpPr/>
            <p:nvPr/>
          </p:nvGrpSpPr>
          <p:grpSpPr>
            <a:xfrm>
              <a:off x="216391" y="4050262"/>
              <a:ext cx="7476918" cy="1247785"/>
              <a:chOff x="-60907" y="4794173"/>
              <a:chExt cx="7476918" cy="1247785"/>
            </a:xfrm>
          </p:grpSpPr>
          <p:cxnSp>
            <p:nvCxnSpPr>
              <p:cNvPr id="36" name="Straight Connector 35">
                <a:extLst>
                  <a:ext uri="{FF2B5EF4-FFF2-40B4-BE49-F238E27FC236}">
                    <a16:creationId xmlns:a16="http://schemas.microsoft.com/office/drawing/2014/main" id="{61A40A5B-9443-0B84-37A2-22D820696832}"/>
                  </a:ext>
                </a:extLst>
              </p:cNvPr>
              <p:cNvCxnSpPr>
                <a:cxnSpLocks/>
              </p:cNvCxnSpPr>
              <p:nvPr/>
            </p:nvCxnSpPr>
            <p:spPr>
              <a:xfrm flipV="1">
                <a:off x="294736" y="5486440"/>
                <a:ext cx="6873565" cy="13116"/>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9CF282A7-48E5-DE75-0B68-0964470B2618}"/>
                  </a:ext>
                </a:extLst>
              </p:cNvPr>
              <p:cNvGrpSpPr/>
              <p:nvPr/>
            </p:nvGrpSpPr>
            <p:grpSpPr>
              <a:xfrm>
                <a:off x="1858783" y="4794173"/>
                <a:ext cx="1540155" cy="1198355"/>
                <a:chOff x="3364144" y="1544819"/>
                <a:chExt cx="1540155" cy="1198355"/>
              </a:xfrm>
            </p:grpSpPr>
            <p:pic>
              <p:nvPicPr>
                <p:cNvPr id="56" name="Graphic 53" descr="Marker with solid fill">
                  <a:extLst>
                    <a:ext uri="{FF2B5EF4-FFF2-40B4-BE49-F238E27FC236}">
                      <a16:creationId xmlns:a16="http://schemas.microsoft.com/office/drawing/2014/main" id="{4F676540-11A6-172E-F12C-96BA6E1927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3914657" y="2285974"/>
                  <a:ext cx="457200" cy="457200"/>
                </a:xfrm>
                <a:prstGeom prst="rect">
                  <a:avLst/>
                </a:prstGeom>
              </p:spPr>
            </p:pic>
            <p:sp>
              <p:nvSpPr>
                <p:cNvPr id="57" name="TextBox 54">
                  <a:extLst>
                    <a:ext uri="{FF2B5EF4-FFF2-40B4-BE49-F238E27FC236}">
                      <a16:creationId xmlns:a16="http://schemas.microsoft.com/office/drawing/2014/main" id="{8DF236FD-5076-26C1-8131-8509643516E9}"/>
                    </a:ext>
                  </a:extLst>
                </p:cNvPr>
                <p:cNvSpPr txBox="1"/>
                <p:nvPr/>
              </p:nvSpPr>
              <p:spPr>
                <a:xfrm>
                  <a:off x="3364144" y="1785698"/>
                  <a:ext cx="1540155" cy="4703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a:latin typeface="Calibri" panose="020F0502020204030204" pitchFamily="34" charset="0"/>
                      <a:ea typeface="Calibri" panose="020F0502020204030204" pitchFamily="34" charset="0"/>
                      <a:cs typeface="Calibri" panose="020F0502020204030204" pitchFamily="34" charset="0"/>
                    </a:rPr>
                    <a:t>Anticipated EFSB</a:t>
                  </a:r>
                  <a:r>
                    <a:rPr lang="en-US" sz="1200" baseline="30000">
                      <a:latin typeface="Calibri" panose="020F0502020204030204" pitchFamily="34" charset="0"/>
                      <a:ea typeface="Calibri" panose="020F0502020204030204" pitchFamily="34" charset="0"/>
                      <a:cs typeface="Calibri" panose="020F0502020204030204" pitchFamily="34" charset="0"/>
                    </a:rPr>
                    <a:t>2</a:t>
                  </a:r>
                  <a:r>
                    <a:rPr lang="en-US" sz="1200">
                      <a:latin typeface="Calibri" panose="020F0502020204030204" pitchFamily="34" charset="0"/>
                      <a:ea typeface="Calibri" panose="020F0502020204030204" pitchFamily="34" charset="0"/>
                      <a:cs typeface="Calibri" panose="020F0502020204030204" pitchFamily="34" charset="0"/>
                    </a:rPr>
                    <a:t> decision</a:t>
                  </a:r>
                </a:p>
              </p:txBody>
            </p:sp>
            <p:sp>
              <p:nvSpPr>
                <p:cNvPr id="58" name="TextBox 55">
                  <a:extLst>
                    <a:ext uri="{FF2B5EF4-FFF2-40B4-BE49-F238E27FC236}">
                      <a16:creationId xmlns:a16="http://schemas.microsoft.com/office/drawing/2014/main" id="{E869698F-D1CD-9D23-5098-AE13312D3C54}"/>
                    </a:ext>
                  </a:extLst>
                </p:cNvPr>
                <p:cNvSpPr txBox="1"/>
                <p:nvPr/>
              </p:nvSpPr>
              <p:spPr>
                <a:xfrm>
                  <a:off x="3453866" y="1544819"/>
                  <a:ext cx="1399286" cy="28223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a:latin typeface="Calibri"/>
                      <a:ea typeface="Calibri"/>
                      <a:cs typeface="Calibri"/>
                    </a:rPr>
                    <a:t>Q2 2024</a:t>
                  </a:r>
                </a:p>
              </p:txBody>
            </p:sp>
          </p:grpSp>
          <p:grpSp>
            <p:nvGrpSpPr>
              <p:cNvPr id="38" name="Group 37">
                <a:extLst>
                  <a:ext uri="{FF2B5EF4-FFF2-40B4-BE49-F238E27FC236}">
                    <a16:creationId xmlns:a16="http://schemas.microsoft.com/office/drawing/2014/main" id="{61EF377A-E72A-CC1E-F3FC-708425BAC903}"/>
                  </a:ext>
                </a:extLst>
              </p:cNvPr>
              <p:cNvGrpSpPr/>
              <p:nvPr/>
            </p:nvGrpSpPr>
            <p:grpSpPr>
              <a:xfrm>
                <a:off x="3186740" y="5029240"/>
                <a:ext cx="1564318" cy="992766"/>
                <a:chOff x="5203846" y="1746572"/>
                <a:chExt cx="1564318" cy="992766"/>
              </a:xfrm>
            </p:grpSpPr>
            <p:pic>
              <p:nvPicPr>
                <p:cNvPr id="53" name="Graphic 50" descr="Marker with solid fill">
                  <a:extLst>
                    <a:ext uri="{FF2B5EF4-FFF2-40B4-BE49-F238E27FC236}">
                      <a16:creationId xmlns:a16="http://schemas.microsoft.com/office/drawing/2014/main" id="{2118A5BE-5329-85F4-D251-262F8DB151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20891" y="1746572"/>
                  <a:ext cx="457200" cy="457200"/>
                </a:xfrm>
                <a:prstGeom prst="rect">
                  <a:avLst/>
                </a:prstGeom>
              </p:spPr>
            </p:pic>
            <p:sp>
              <p:nvSpPr>
                <p:cNvPr id="54" name="TextBox 51">
                  <a:extLst>
                    <a:ext uri="{FF2B5EF4-FFF2-40B4-BE49-F238E27FC236}">
                      <a16:creationId xmlns:a16="http://schemas.microsoft.com/office/drawing/2014/main" id="{E0C3EDE8-0DD7-B323-469F-6E2A30C07690}"/>
                    </a:ext>
                  </a:extLst>
                </p:cNvPr>
                <p:cNvSpPr txBox="1"/>
                <p:nvPr/>
              </p:nvSpPr>
              <p:spPr>
                <a:xfrm>
                  <a:off x="5203846" y="2457102"/>
                  <a:ext cx="1539215" cy="28223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a:latin typeface="Calibri" panose="020F0502020204030204" pitchFamily="34" charset="0"/>
                      <a:ea typeface="Calibri" panose="020F0502020204030204" pitchFamily="34" charset="0"/>
                      <a:cs typeface="Calibri" panose="020F0502020204030204" pitchFamily="34" charset="0"/>
                    </a:rPr>
                    <a:t>Award contracts</a:t>
                  </a:r>
                </a:p>
              </p:txBody>
            </p:sp>
            <p:sp>
              <p:nvSpPr>
                <p:cNvPr id="55" name="TextBox 52">
                  <a:extLst>
                    <a:ext uri="{FF2B5EF4-FFF2-40B4-BE49-F238E27FC236}">
                      <a16:creationId xmlns:a16="http://schemas.microsoft.com/office/drawing/2014/main" id="{2E9F309D-37A8-7C31-DF4C-C10FC8687F89}"/>
                    </a:ext>
                  </a:extLst>
                </p:cNvPr>
                <p:cNvSpPr txBox="1"/>
                <p:nvPr/>
              </p:nvSpPr>
              <p:spPr>
                <a:xfrm>
                  <a:off x="5228949" y="2220101"/>
                  <a:ext cx="1539215" cy="28223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a:latin typeface="Calibri" panose="020F0502020204030204" pitchFamily="34" charset="0"/>
                      <a:ea typeface="Calibri" panose="020F0502020204030204" pitchFamily="34" charset="0"/>
                      <a:cs typeface="Calibri" panose="020F0502020204030204" pitchFamily="34" charset="0"/>
                    </a:rPr>
                    <a:t>Q2/Q3 2024</a:t>
                  </a:r>
                </a:p>
              </p:txBody>
            </p:sp>
          </p:grpSp>
          <p:grpSp>
            <p:nvGrpSpPr>
              <p:cNvPr id="39" name="Group 38">
                <a:extLst>
                  <a:ext uri="{FF2B5EF4-FFF2-40B4-BE49-F238E27FC236}">
                    <a16:creationId xmlns:a16="http://schemas.microsoft.com/office/drawing/2014/main" id="{C51575FC-63BE-45C4-8D5F-A49D8A552B96}"/>
                  </a:ext>
                </a:extLst>
              </p:cNvPr>
              <p:cNvGrpSpPr/>
              <p:nvPr/>
            </p:nvGrpSpPr>
            <p:grpSpPr>
              <a:xfrm>
                <a:off x="4452386" y="4843057"/>
                <a:ext cx="1412526" cy="1136966"/>
                <a:chOff x="6874470" y="1526873"/>
                <a:chExt cx="1412526" cy="1136966"/>
              </a:xfrm>
            </p:grpSpPr>
            <p:pic>
              <p:nvPicPr>
                <p:cNvPr id="50" name="Graphic 47" descr="Marker with solid fill">
                  <a:extLst>
                    <a:ext uri="{FF2B5EF4-FFF2-40B4-BE49-F238E27FC236}">
                      <a16:creationId xmlns:a16="http://schemas.microsoft.com/office/drawing/2014/main" id="{B1AD32F5-31B7-8B76-D2A5-5DFD259661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377129" y="2206639"/>
                  <a:ext cx="457200" cy="457200"/>
                </a:xfrm>
                <a:prstGeom prst="rect">
                  <a:avLst/>
                </a:prstGeom>
              </p:spPr>
            </p:pic>
            <p:sp>
              <p:nvSpPr>
                <p:cNvPr id="51" name="TextBox 48">
                  <a:extLst>
                    <a:ext uri="{FF2B5EF4-FFF2-40B4-BE49-F238E27FC236}">
                      <a16:creationId xmlns:a16="http://schemas.microsoft.com/office/drawing/2014/main" id="{EA2286DD-1AC0-0EAE-0871-17A460D129BC}"/>
                    </a:ext>
                  </a:extLst>
                </p:cNvPr>
                <p:cNvSpPr txBox="1"/>
                <p:nvPr/>
              </p:nvSpPr>
              <p:spPr>
                <a:xfrm>
                  <a:off x="6887710" y="1862685"/>
                  <a:ext cx="1399286" cy="28223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a:latin typeface="Calibri" panose="020F0502020204030204" pitchFamily="34" charset="0"/>
                      <a:ea typeface="Calibri" panose="020F0502020204030204" pitchFamily="34" charset="0"/>
                      <a:cs typeface="Calibri" panose="020F0502020204030204" pitchFamily="34" charset="0"/>
                    </a:rPr>
                    <a:t>Construction</a:t>
                  </a:r>
                  <a:r>
                    <a:rPr lang="en-US" sz="1200" baseline="30000">
                      <a:latin typeface="Calibri" panose="020F0502020204030204" pitchFamily="34" charset="0"/>
                      <a:ea typeface="Calibri" panose="020F0502020204030204" pitchFamily="34" charset="0"/>
                      <a:cs typeface="Calibri" panose="020F0502020204030204" pitchFamily="34" charset="0"/>
                    </a:rPr>
                    <a:t>3</a:t>
                  </a:r>
                </a:p>
              </p:txBody>
            </p:sp>
            <p:sp>
              <p:nvSpPr>
                <p:cNvPr id="52" name="TextBox 49">
                  <a:extLst>
                    <a:ext uri="{FF2B5EF4-FFF2-40B4-BE49-F238E27FC236}">
                      <a16:creationId xmlns:a16="http://schemas.microsoft.com/office/drawing/2014/main" id="{36D1D245-A040-1C41-A2DA-AE2284D0B0C9}"/>
                    </a:ext>
                  </a:extLst>
                </p:cNvPr>
                <p:cNvSpPr txBox="1"/>
                <p:nvPr/>
              </p:nvSpPr>
              <p:spPr>
                <a:xfrm>
                  <a:off x="6874470" y="1526873"/>
                  <a:ext cx="1399286" cy="28223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a:latin typeface="Calibri" panose="020F0502020204030204" pitchFamily="34" charset="0"/>
                      <a:ea typeface="Calibri" panose="020F0502020204030204" pitchFamily="34" charset="0"/>
                      <a:cs typeface="Calibri" panose="020F0502020204030204" pitchFamily="34" charset="0"/>
                    </a:rPr>
                    <a:t>2024-2028</a:t>
                  </a:r>
                </a:p>
              </p:txBody>
            </p:sp>
          </p:grpSp>
          <p:grpSp>
            <p:nvGrpSpPr>
              <p:cNvPr id="40" name="Group 39">
                <a:extLst>
                  <a:ext uri="{FF2B5EF4-FFF2-40B4-BE49-F238E27FC236}">
                    <a16:creationId xmlns:a16="http://schemas.microsoft.com/office/drawing/2014/main" id="{93AA77D8-F80E-30B6-C737-E38D7EDD9EEE}"/>
                  </a:ext>
                </a:extLst>
              </p:cNvPr>
              <p:cNvGrpSpPr/>
              <p:nvPr/>
            </p:nvGrpSpPr>
            <p:grpSpPr>
              <a:xfrm>
                <a:off x="5503775" y="5042356"/>
                <a:ext cx="1912236" cy="947786"/>
                <a:chOff x="4466772" y="1793900"/>
                <a:chExt cx="1912236" cy="947786"/>
              </a:xfrm>
            </p:grpSpPr>
            <p:pic>
              <p:nvPicPr>
                <p:cNvPr id="47" name="Graphic 44" descr="Marker with solid fill">
                  <a:extLst>
                    <a:ext uri="{FF2B5EF4-FFF2-40B4-BE49-F238E27FC236}">
                      <a16:creationId xmlns:a16="http://schemas.microsoft.com/office/drawing/2014/main" id="{D4B90485-54FB-071D-6034-0343811B41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31653" y="1793900"/>
                  <a:ext cx="457200" cy="457200"/>
                </a:xfrm>
                <a:prstGeom prst="rect">
                  <a:avLst/>
                </a:prstGeom>
              </p:spPr>
            </p:pic>
            <p:sp>
              <p:nvSpPr>
                <p:cNvPr id="48" name="TextBox 45">
                  <a:extLst>
                    <a:ext uri="{FF2B5EF4-FFF2-40B4-BE49-F238E27FC236}">
                      <a16:creationId xmlns:a16="http://schemas.microsoft.com/office/drawing/2014/main" id="{819996B6-2973-780D-97A9-045C3607DBD9}"/>
                    </a:ext>
                  </a:extLst>
                </p:cNvPr>
                <p:cNvSpPr txBox="1"/>
                <p:nvPr/>
              </p:nvSpPr>
              <p:spPr>
                <a:xfrm>
                  <a:off x="4466772" y="2459450"/>
                  <a:ext cx="1912236" cy="28223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a:latin typeface="Calibri" panose="020F0502020204030204" pitchFamily="34" charset="0"/>
                      <a:ea typeface="Calibri" panose="020F0502020204030204" pitchFamily="34" charset="0"/>
                      <a:cs typeface="Calibri" panose="020F0502020204030204" pitchFamily="34" charset="0"/>
                    </a:rPr>
                    <a:t>Projected</a:t>
                  </a:r>
                  <a:r>
                    <a:rPr lang="en-US" sz="1200"/>
                    <a:t> in-service date</a:t>
                  </a:r>
                  <a:r>
                    <a:rPr lang="en-US" sz="1200" baseline="30000"/>
                    <a:t>4</a:t>
                  </a:r>
                </a:p>
              </p:txBody>
            </p:sp>
            <p:sp>
              <p:nvSpPr>
                <p:cNvPr id="49" name="TextBox 46">
                  <a:extLst>
                    <a:ext uri="{FF2B5EF4-FFF2-40B4-BE49-F238E27FC236}">
                      <a16:creationId xmlns:a16="http://schemas.microsoft.com/office/drawing/2014/main" id="{26E0F36D-3944-576A-BB24-9ABB2E2E8435}"/>
                    </a:ext>
                  </a:extLst>
                </p:cNvPr>
                <p:cNvSpPr txBox="1"/>
                <p:nvPr/>
              </p:nvSpPr>
              <p:spPr>
                <a:xfrm>
                  <a:off x="4592083" y="2247748"/>
                  <a:ext cx="1539215" cy="28223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a:latin typeface="Calibri" panose="020F0502020204030204" pitchFamily="34" charset="0"/>
                      <a:cs typeface="Calibri" panose="020F0502020204030204" pitchFamily="34" charset="0"/>
                    </a:rPr>
                    <a:t>2028-2029</a:t>
                  </a:r>
                </a:p>
              </p:txBody>
            </p:sp>
          </p:grpSp>
          <p:sp>
            <p:nvSpPr>
              <p:cNvPr id="41" name="Arrow: Chevron 40">
                <a:extLst>
                  <a:ext uri="{FF2B5EF4-FFF2-40B4-BE49-F238E27FC236}">
                    <a16:creationId xmlns:a16="http://schemas.microsoft.com/office/drawing/2014/main" id="{DAB7E9B4-1E02-54BF-127E-C6B8AB758F76}"/>
                  </a:ext>
                </a:extLst>
              </p:cNvPr>
              <p:cNvSpPr/>
              <p:nvPr/>
            </p:nvSpPr>
            <p:spPr>
              <a:xfrm>
                <a:off x="85356" y="5412149"/>
                <a:ext cx="301381" cy="16888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42" name="Oval 41">
                <a:extLst>
                  <a:ext uri="{FF2B5EF4-FFF2-40B4-BE49-F238E27FC236}">
                    <a16:creationId xmlns:a16="http://schemas.microsoft.com/office/drawing/2014/main" id="{011CCD14-600D-1575-78BE-96C54DEBBFF6}"/>
                  </a:ext>
                </a:extLst>
              </p:cNvPr>
              <p:cNvSpPr/>
              <p:nvPr/>
            </p:nvSpPr>
            <p:spPr>
              <a:xfrm>
                <a:off x="7125180" y="5419128"/>
                <a:ext cx="125881" cy="1346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grpSp>
            <p:nvGrpSpPr>
              <p:cNvPr id="43" name="Group 42">
                <a:extLst>
                  <a:ext uri="{FF2B5EF4-FFF2-40B4-BE49-F238E27FC236}">
                    <a16:creationId xmlns:a16="http://schemas.microsoft.com/office/drawing/2014/main" id="{DD16AE59-70AC-C949-7D67-4DDDA159D6D8}"/>
                  </a:ext>
                </a:extLst>
              </p:cNvPr>
              <p:cNvGrpSpPr/>
              <p:nvPr/>
            </p:nvGrpSpPr>
            <p:grpSpPr>
              <a:xfrm>
                <a:off x="-60907" y="5521537"/>
                <a:ext cx="2439362" cy="520421"/>
                <a:chOff x="4763166" y="2249019"/>
                <a:chExt cx="2439362" cy="520421"/>
              </a:xfrm>
            </p:grpSpPr>
            <p:sp>
              <p:nvSpPr>
                <p:cNvPr id="45" name="TextBox 42">
                  <a:extLst>
                    <a:ext uri="{FF2B5EF4-FFF2-40B4-BE49-F238E27FC236}">
                      <a16:creationId xmlns:a16="http://schemas.microsoft.com/office/drawing/2014/main" id="{9F8A6459-3F7E-C263-8E46-58E2E69788AF}"/>
                    </a:ext>
                  </a:extLst>
                </p:cNvPr>
                <p:cNvSpPr txBox="1"/>
                <p:nvPr/>
              </p:nvSpPr>
              <p:spPr>
                <a:xfrm>
                  <a:off x="4763166" y="2487204"/>
                  <a:ext cx="2439362" cy="28223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008000"/>
                      </a:solidFill>
                      <a:latin typeface="Calibri" panose="020F0502020204030204" pitchFamily="34" charset="0"/>
                      <a:ea typeface="Calibri" panose="020F0502020204030204" pitchFamily="34" charset="0"/>
                      <a:cs typeface="Calibri" panose="020F0502020204030204" pitchFamily="34" charset="0"/>
                    </a:rPr>
                    <a:t>EFSB begins evidentiary hearings</a:t>
                  </a:r>
                  <a:endParaRPr lang="en-US" sz="1200" baseline="30000">
                    <a:solidFill>
                      <a:srgbClr val="008000"/>
                    </a:solidFill>
                    <a:latin typeface="Calibri" panose="020F0502020204030204" pitchFamily="34" charset="0"/>
                    <a:ea typeface="Calibri" panose="020F0502020204030204" pitchFamily="34" charset="0"/>
                    <a:cs typeface="Calibri" panose="020F0502020204030204" pitchFamily="34" charset="0"/>
                  </a:endParaRPr>
                </a:p>
              </p:txBody>
            </p:sp>
            <p:sp>
              <p:nvSpPr>
                <p:cNvPr id="46" name="TextBox 43">
                  <a:extLst>
                    <a:ext uri="{FF2B5EF4-FFF2-40B4-BE49-F238E27FC236}">
                      <a16:creationId xmlns:a16="http://schemas.microsoft.com/office/drawing/2014/main" id="{413BF57D-83DA-27E4-AD4D-106528B6C4EC}"/>
                    </a:ext>
                  </a:extLst>
                </p:cNvPr>
                <p:cNvSpPr txBox="1"/>
                <p:nvPr/>
              </p:nvSpPr>
              <p:spPr>
                <a:xfrm>
                  <a:off x="5233115" y="2249019"/>
                  <a:ext cx="1539216" cy="28223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008000"/>
                      </a:solidFill>
                      <a:latin typeface="Calibri" panose="020F0502020204030204" pitchFamily="34" charset="0"/>
                      <a:ea typeface="Calibri" panose="020F0502020204030204" pitchFamily="34" charset="0"/>
                      <a:cs typeface="Calibri" panose="020F0502020204030204" pitchFamily="34" charset="0"/>
                    </a:rPr>
                    <a:t>10/16/2023</a:t>
                  </a:r>
                </a:p>
              </p:txBody>
            </p:sp>
          </p:grpSp>
        </p:grpSp>
        <p:grpSp>
          <p:nvGrpSpPr>
            <p:cNvPr id="6" name="Group 5">
              <a:extLst>
                <a:ext uri="{FF2B5EF4-FFF2-40B4-BE49-F238E27FC236}">
                  <a16:creationId xmlns:a16="http://schemas.microsoft.com/office/drawing/2014/main" id="{2DDE5200-90CE-40BF-9E2C-344E18480175}"/>
                </a:ext>
              </a:extLst>
            </p:cNvPr>
            <p:cNvGrpSpPr/>
            <p:nvPr/>
          </p:nvGrpSpPr>
          <p:grpSpPr>
            <a:xfrm>
              <a:off x="216391" y="1692419"/>
              <a:ext cx="7401795" cy="3069785"/>
              <a:chOff x="318547" y="1908341"/>
              <a:chExt cx="7401795" cy="3069785"/>
            </a:xfrm>
          </p:grpSpPr>
          <p:pic>
            <p:nvPicPr>
              <p:cNvPr id="7" name="Graphic 4" descr="Marker with solid fill">
                <a:extLst>
                  <a:ext uri="{FF2B5EF4-FFF2-40B4-BE49-F238E27FC236}">
                    <a16:creationId xmlns:a16="http://schemas.microsoft.com/office/drawing/2014/main" id="{B32FCDDA-9B68-DE9E-61DD-1E56888D31A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888515" y="2781379"/>
                <a:ext cx="457200" cy="457200"/>
              </a:xfrm>
              <a:prstGeom prst="rect">
                <a:avLst/>
              </a:prstGeom>
            </p:spPr>
          </p:pic>
          <p:sp>
            <p:nvSpPr>
              <p:cNvPr id="8" name="TextBox 5">
                <a:extLst>
                  <a:ext uri="{FF2B5EF4-FFF2-40B4-BE49-F238E27FC236}">
                    <a16:creationId xmlns:a16="http://schemas.microsoft.com/office/drawing/2014/main" id="{358127BE-9974-6F13-4978-D5FC5B9A5731}"/>
                  </a:ext>
                </a:extLst>
              </p:cNvPr>
              <p:cNvSpPr txBox="1"/>
              <p:nvPr/>
            </p:nvSpPr>
            <p:spPr>
              <a:xfrm>
                <a:off x="318547" y="1935777"/>
                <a:ext cx="1965972" cy="28223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sz="1200">
                    <a:solidFill>
                      <a:prstClr val="black"/>
                    </a:solidFill>
                    <a:latin typeface="Calibri"/>
                  </a:rPr>
                  <a:t>MEPA ENF</a:t>
                </a:r>
                <a:r>
                  <a:rPr lang="en-US" sz="1200" baseline="30000">
                    <a:solidFill>
                      <a:prstClr val="black"/>
                    </a:solidFill>
                    <a:latin typeface="Calibri"/>
                  </a:rPr>
                  <a:t>1</a:t>
                </a:r>
                <a:r>
                  <a:rPr lang="en-US" sz="1200">
                    <a:solidFill>
                      <a:prstClr val="black"/>
                    </a:solidFill>
                    <a:latin typeface="Calibri"/>
                  </a:rPr>
                  <a:t> submittal</a:t>
                </a:r>
              </a:p>
            </p:txBody>
          </p:sp>
          <p:sp>
            <p:nvSpPr>
              <p:cNvPr id="9" name="TextBox 6">
                <a:extLst>
                  <a:ext uri="{FF2B5EF4-FFF2-40B4-BE49-F238E27FC236}">
                    <a16:creationId xmlns:a16="http://schemas.microsoft.com/office/drawing/2014/main" id="{27F89434-FD54-1319-097E-7600E06568C6}"/>
                  </a:ext>
                </a:extLst>
              </p:cNvPr>
              <p:cNvSpPr txBox="1"/>
              <p:nvPr/>
            </p:nvSpPr>
            <p:spPr>
              <a:xfrm>
                <a:off x="627886" y="2389281"/>
                <a:ext cx="1399287" cy="28223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sz="1200">
                    <a:solidFill>
                      <a:prstClr val="black"/>
                    </a:solidFill>
                    <a:latin typeface="Calibri"/>
                  </a:rPr>
                  <a:t>12/15/2021</a:t>
                </a:r>
              </a:p>
            </p:txBody>
          </p:sp>
          <p:cxnSp>
            <p:nvCxnSpPr>
              <p:cNvPr id="10" name="Straight Connector 9">
                <a:extLst>
                  <a:ext uri="{FF2B5EF4-FFF2-40B4-BE49-F238E27FC236}">
                    <a16:creationId xmlns:a16="http://schemas.microsoft.com/office/drawing/2014/main" id="{BAAD1B69-0BF5-D183-5193-31A5B20D74C2}"/>
                  </a:ext>
                </a:extLst>
              </p:cNvPr>
              <p:cNvCxnSpPr>
                <a:cxnSpLocks/>
              </p:cNvCxnSpPr>
              <p:nvPr/>
            </p:nvCxnSpPr>
            <p:spPr>
              <a:xfrm flipV="1">
                <a:off x="612532" y="2723253"/>
                <a:ext cx="6917919" cy="22453"/>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BAEAD2AC-5B6D-62D0-F7DD-F731D8384342}"/>
                  </a:ext>
                </a:extLst>
              </p:cNvPr>
              <p:cNvGrpSpPr/>
              <p:nvPr/>
            </p:nvGrpSpPr>
            <p:grpSpPr>
              <a:xfrm>
                <a:off x="1546820" y="2781379"/>
                <a:ext cx="1562223" cy="524758"/>
                <a:chOff x="1330902" y="3474737"/>
                <a:chExt cx="1562223" cy="524758"/>
              </a:xfrm>
            </p:grpSpPr>
            <p:sp>
              <p:nvSpPr>
                <p:cNvPr id="34" name="TextBox 31">
                  <a:extLst>
                    <a:ext uri="{FF2B5EF4-FFF2-40B4-BE49-F238E27FC236}">
                      <a16:creationId xmlns:a16="http://schemas.microsoft.com/office/drawing/2014/main" id="{1D8FEA91-9381-9FF4-7007-DB6AA15EDAF9}"/>
                    </a:ext>
                  </a:extLst>
                </p:cNvPr>
                <p:cNvSpPr txBox="1"/>
                <p:nvPr/>
              </p:nvSpPr>
              <p:spPr>
                <a:xfrm>
                  <a:off x="1330902" y="3717259"/>
                  <a:ext cx="1562223" cy="28223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sz="1200">
                      <a:solidFill>
                        <a:prstClr val="black"/>
                      </a:solidFill>
                      <a:latin typeface="Calibri"/>
                    </a:rPr>
                    <a:t>EFSB</a:t>
                  </a:r>
                  <a:r>
                    <a:rPr lang="en-US" sz="1200" baseline="30000">
                      <a:solidFill>
                        <a:prstClr val="black"/>
                      </a:solidFill>
                      <a:latin typeface="Calibri"/>
                    </a:rPr>
                    <a:t>2</a:t>
                  </a:r>
                  <a:r>
                    <a:rPr lang="en-US" sz="900">
                      <a:solidFill>
                        <a:prstClr val="black"/>
                      </a:solidFill>
                      <a:latin typeface="Calibri"/>
                    </a:rPr>
                    <a:t> </a:t>
                  </a:r>
                  <a:r>
                    <a:rPr lang="en-US" sz="1200">
                      <a:solidFill>
                        <a:prstClr val="black"/>
                      </a:solidFill>
                      <a:latin typeface="Calibri"/>
                    </a:rPr>
                    <a:t>submittal</a:t>
                  </a:r>
                </a:p>
              </p:txBody>
            </p:sp>
            <p:sp>
              <p:nvSpPr>
                <p:cNvPr id="35" name="TextBox 32">
                  <a:extLst>
                    <a:ext uri="{FF2B5EF4-FFF2-40B4-BE49-F238E27FC236}">
                      <a16:creationId xmlns:a16="http://schemas.microsoft.com/office/drawing/2014/main" id="{7913C90D-283D-B327-3751-FDE942424B31}"/>
                    </a:ext>
                  </a:extLst>
                </p:cNvPr>
                <p:cNvSpPr txBox="1"/>
                <p:nvPr/>
              </p:nvSpPr>
              <p:spPr>
                <a:xfrm>
                  <a:off x="1407137" y="3474737"/>
                  <a:ext cx="1399286" cy="28223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sz="1200">
                      <a:solidFill>
                        <a:prstClr val="black"/>
                      </a:solidFill>
                      <a:latin typeface="Calibri"/>
                    </a:rPr>
                    <a:t>03/10/2022</a:t>
                  </a:r>
                </a:p>
              </p:txBody>
            </p:sp>
          </p:grpSp>
          <p:cxnSp>
            <p:nvCxnSpPr>
              <p:cNvPr id="12" name="Straight Connector 11">
                <a:extLst>
                  <a:ext uri="{FF2B5EF4-FFF2-40B4-BE49-F238E27FC236}">
                    <a16:creationId xmlns:a16="http://schemas.microsoft.com/office/drawing/2014/main" id="{F7620E9E-E3AF-B449-E727-0A6F2706368E}"/>
                  </a:ext>
                </a:extLst>
              </p:cNvPr>
              <p:cNvCxnSpPr>
                <a:cxnSpLocks/>
                <a:stCxn id="53" idx="2"/>
              </p:cNvCxnSpPr>
              <p:nvPr/>
            </p:nvCxnSpPr>
            <p:spPr>
              <a:xfrm>
                <a:off x="3111394" y="2477538"/>
                <a:ext cx="0" cy="61555"/>
              </a:xfrm>
              <a:prstGeom prst="line">
                <a:avLst/>
              </a:prstGeom>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506EF229-843E-9466-27DA-721DD956CC50}"/>
                  </a:ext>
                </a:extLst>
              </p:cNvPr>
              <p:cNvGrpSpPr/>
              <p:nvPr/>
            </p:nvGrpSpPr>
            <p:grpSpPr>
              <a:xfrm>
                <a:off x="2337032" y="1951523"/>
                <a:ext cx="2389700" cy="1287056"/>
                <a:chOff x="3391861" y="1425538"/>
                <a:chExt cx="2389700" cy="1287056"/>
              </a:xfrm>
            </p:grpSpPr>
            <p:pic>
              <p:nvPicPr>
                <p:cNvPr id="31" name="Graphic 28" descr="Marker with solid fill">
                  <a:extLst>
                    <a:ext uri="{FF2B5EF4-FFF2-40B4-BE49-F238E27FC236}">
                      <a16:creationId xmlns:a16="http://schemas.microsoft.com/office/drawing/2014/main" id="{DD1838D6-D6BB-86ED-07AF-0F9273D83EE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4340148" y="2255394"/>
                  <a:ext cx="457200" cy="457200"/>
                </a:xfrm>
                <a:prstGeom prst="rect">
                  <a:avLst/>
                </a:prstGeom>
              </p:spPr>
            </p:pic>
            <p:sp>
              <p:nvSpPr>
                <p:cNvPr id="32" name="TextBox 29">
                  <a:extLst>
                    <a:ext uri="{FF2B5EF4-FFF2-40B4-BE49-F238E27FC236}">
                      <a16:creationId xmlns:a16="http://schemas.microsoft.com/office/drawing/2014/main" id="{37384F3B-06DE-FA85-1E73-33741FA5ABAD}"/>
                    </a:ext>
                  </a:extLst>
                </p:cNvPr>
                <p:cNvSpPr txBox="1"/>
                <p:nvPr/>
              </p:nvSpPr>
              <p:spPr>
                <a:xfrm>
                  <a:off x="3391861" y="1425538"/>
                  <a:ext cx="2389700" cy="28223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sz="1200">
                      <a:solidFill>
                        <a:prstClr val="black"/>
                      </a:solidFill>
                      <a:latin typeface="Calibri"/>
                    </a:rPr>
                    <a:t>Public comment</a:t>
                  </a:r>
                  <a:r>
                    <a:rPr lang="en-US" sz="900">
                      <a:solidFill>
                        <a:prstClr val="black"/>
                      </a:solidFill>
                      <a:latin typeface="Calibri"/>
                    </a:rPr>
                    <a:t> </a:t>
                  </a:r>
                  <a:r>
                    <a:rPr lang="en-US" sz="1200">
                      <a:solidFill>
                        <a:prstClr val="black"/>
                      </a:solidFill>
                      <a:latin typeface="Calibri"/>
                    </a:rPr>
                    <a:t>hearing</a:t>
                  </a:r>
                </a:p>
              </p:txBody>
            </p:sp>
            <p:sp>
              <p:nvSpPr>
                <p:cNvPr id="33" name="TextBox 30">
                  <a:extLst>
                    <a:ext uri="{FF2B5EF4-FFF2-40B4-BE49-F238E27FC236}">
                      <a16:creationId xmlns:a16="http://schemas.microsoft.com/office/drawing/2014/main" id="{C5B8264F-52CD-89A1-CA70-7E1E33B1D201}"/>
                    </a:ext>
                  </a:extLst>
                </p:cNvPr>
                <p:cNvSpPr txBox="1"/>
                <p:nvPr/>
              </p:nvSpPr>
              <p:spPr>
                <a:xfrm>
                  <a:off x="3894848" y="1889784"/>
                  <a:ext cx="1399287" cy="28223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sz="1200">
                      <a:solidFill>
                        <a:prstClr val="black"/>
                      </a:solidFill>
                      <a:latin typeface="Calibri"/>
                    </a:rPr>
                    <a:t>06/28/2022</a:t>
                  </a:r>
                </a:p>
              </p:txBody>
            </p:sp>
          </p:grpSp>
          <p:grpSp>
            <p:nvGrpSpPr>
              <p:cNvPr id="14" name="Group 13">
                <a:extLst>
                  <a:ext uri="{FF2B5EF4-FFF2-40B4-BE49-F238E27FC236}">
                    <a16:creationId xmlns:a16="http://schemas.microsoft.com/office/drawing/2014/main" id="{062676CD-888E-E951-60B3-6032BE32BD9E}"/>
                  </a:ext>
                </a:extLst>
              </p:cNvPr>
              <p:cNvGrpSpPr/>
              <p:nvPr/>
            </p:nvGrpSpPr>
            <p:grpSpPr>
              <a:xfrm>
                <a:off x="3778392" y="2287739"/>
                <a:ext cx="2341308" cy="1432279"/>
                <a:chOff x="5445122" y="1731068"/>
                <a:chExt cx="2341308" cy="1432279"/>
              </a:xfrm>
            </p:grpSpPr>
            <p:pic>
              <p:nvPicPr>
                <p:cNvPr id="28" name="Graphic 25" descr="Marker with solid fill">
                  <a:extLst>
                    <a:ext uri="{FF2B5EF4-FFF2-40B4-BE49-F238E27FC236}">
                      <a16:creationId xmlns:a16="http://schemas.microsoft.com/office/drawing/2014/main" id="{9E91AC40-07E8-1C21-F15E-FBDED6694E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18952" y="1731068"/>
                  <a:ext cx="457200" cy="457200"/>
                </a:xfrm>
                <a:prstGeom prst="rect">
                  <a:avLst/>
                </a:prstGeom>
              </p:spPr>
            </p:pic>
            <p:sp>
              <p:nvSpPr>
                <p:cNvPr id="29" name="TextBox 26">
                  <a:extLst>
                    <a:ext uri="{FF2B5EF4-FFF2-40B4-BE49-F238E27FC236}">
                      <a16:creationId xmlns:a16="http://schemas.microsoft.com/office/drawing/2014/main" id="{082FFBDE-CC5D-DC9F-C2DF-8B58EAAD605C}"/>
                    </a:ext>
                  </a:extLst>
                </p:cNvPr>
                <p:cNvSpPr txBox="1"/>
                <p:nvPr/>
              </p:nvSpPr>
              <p:spPr>
                <a:xfrm>
                  <a:off x="5445122" y="2486239"/>
                  <a:ext cx="2341308" cy="67710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sz="1200">
                      <a:solidFill>
                        <a:prstClr val="black"/>
                      </a:solidFill>
                      <a:latin typeface="Calibri"/>
                    </a:rPr>
                    <a:t>EFSB</a:t>
                  </a:r>
                  <a:r>
                    <a:rPr lang="en-US" sz="1200" baseline="30000">
                      <a:solidFill>
                        <a:prstClr val="black"/>
                      </a:solidFill>
                      <a:latin typeface="Calibri"/>
                    </a:rPr>
                    <a:t>2</a:t>
                  </a:r>
                  <a:r>
                    <a:rPr lang="en-US" sz="1200">
                      <a:solidFill>
                        <a:prstClr val="black"/>
                      </a:solidFill>
                      <a:latin typeface="Calibri"/>
                    </a:rPr>
                    <a:t> requests Eversource evaluate a hybrid route from Kendall Sq. to Somerville</a:t>
                  </a:r>
                </a:p>
              </p:txBody>
            </p:sp>
            <p:sp>
              <p:nvSpPr>
                <p:cNvPr id="30" name="TextBox 27">
                  <a:extLst>
                    <a:ext uri="{FF2B5EF4-FFF2-40B4-BE49-F238E27FC236}">
                      <a16:creationId xmlns:a16="http://schemas.microsoft.com/office/drawing/2014/main" id="{6BEAA32E-BA5A-D766-F82A-977057FCD34C}"/>
                    </a:ext>
                  </a:extLst>
                </p:cNvPr>
                <p:cNvSpPr txBox="1"/>
                <p:nvPr/>
              </p:nvSpPr>
              <p:spPr>
                <a:xfrm>
                  <a:off x="5779878" y="2259837"/>
                  <a:ext cx="1539215" cy="28223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sz="1200">
                      <a:solidFill>
                        <a:prstClr val="black"/>
                      </a:solidFill>
                      <a:latin typeface="Calibri"/>
                    </a:rPr>
                    <a:t>07/20/2022</a:t>
                  </a:r>
                </a:p>
              </p:txBody>
            </p:sp>
          </p:grpSp>
          <p:pic>
            <p:nvPicPr>
              <p:cNvPr id="25" name="Graphic 22" descr="Marker with solid fill">
                <a:extLst>
                  <a:ext uri="{FF2B5EF4-FFF2-40B4-BE49-F238E27FC236}">
                    <a16:creationId xmlns:a16="http://schemas.microsoft.com/office/drawing/2014/main" id="{5F813D7B-8703-7ABE-5E20-720BED5EBCD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6119700" y="2764544"/>
                <a:ext cx="457200" cy="457200"/>
              </a:xfrm>
              <a:prstGeom prst="rect">
                <a:avLst/>
              </a:prstGeom>
            </p:spPr>
          </p:pic>
          <p:grpSp>
            <p:nvGrpSpPr>
              <p:cNvPr id="16" name="Group 15">
                <a:extLst>
                  <a:ext uri="{FF2B5EF4-FFF2-40B4-BE49-F238E27FC236}">
                    <a16:creationId xmlns:a16="http://schemas.microsoft.com/office/drawing/2014/main" id="{19EEC805-167E-9A4C-9ABE-E864BEAAAC49}"/>
                  </a:ext>
                </a:extLst>
              </p:cNvPr>
              <p:cNvGrpSpPr/>
              <p:nvPr/>
            </p:nvGrpSpPr>
            <p:grpSpPr>
              <a:xfrm>
                <a:off x="1269241" y="1908341"/>
                <a:ext cx="6163648" cy="3069785"/>
                <a:chOff x="1449197" y="2601699"/>
                <a:chExt cx="6163648" cy="3069785"/>
              </a:xfrm>
            </p:grpSpPr>
            <p:grpSp>
              <p:nvGrpSpPr>
                <p:cNvPr id="20" name="Group 19">
                  <a:extLst>
                    <a:ext uri="{FF2B5EF4-FFF2-40B4-BE49-F238E27FC236}">
                      <a16:creationId xmlns:a16="http://schemas.microsoft.com/office/drawing/2014/main" id="{FD8EF252-7313-F8EC-C571-5BC136482DCF}"/>
                    </a:ext>
                  </a:extLst>
                </p:cNvPr>
                <p:cNvGrpSpPr/>
                <p:nvPr/>
              </p:nvGrpSpPr>
              <p:grpSpPr>
                <a:xfrm>
                  <a:off x="1449197" y="3092440"/>
                  <a:ext cx="5803502" cy="2579044"/>
                  <a:chOff x="-236832" y="1874120"/>
                  <a:chExt cx="5803502" cy="2579044"/>
                </a:xfrm>
              </p:grpSpPr>
              <p:pic>
                <p:nvPicPr>
                  <p:cNvPr id="22" name="Graphic 19" descr="Marker with solid fill">
                    <a:extLst>
                      <a:ext uri="{FF2B5EF4-FFF2-40B4-BE49-F238E27FC236}">
                        <a16:creationId xmlns:a16="http://schemas.microsoft.com/office/drawing/2014/main" id="{30C37208-1ACB-DBF8-BBC5-337C3CFE91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6832" y="3875437"/>
                    <a:ext cx="577727" cy="577727"/>
                  </a:xfrm>
                  <a:prstGeom prst="rect">
                    <a:avLst/>
                  </a:prstGeom>
                  <a:effectLst>
                    <a:glow rad="63500">
                      <a:schemeClr val="accent3">
                        <a:satMod val="175000"/>
                        <a:alpha val="40000"/>
                      </a:schemeClr>
                    </a:glow>
                  </a:effectLst>
                </p:spPr>
              </p:pic>
              <p:sp>
                <p:nvSpPr>
                  <p:cNvPr id="24" name="TextBox 21">
                    <a:extLst>
                      <a:ext uri="{FF2B5EF4-FFF2-40B4-BE49-F238E27FC236}">
                        <a16:creationId xmlns:a16="http://schemas.microsoft.com/office/drawing/2014/main" id="{082F96C1-6218-5BF1-EE55-0400D761F6FA}"/>
                      </a:ext>
                    </a:extLst>
                  </p:cNvPr>
                  <p:cNvSpPr txBox="1"/>
                  <p:nvPr/>
                </p:nvSpPr>
                <p:spPr>
                  <a:xfrm>
                    <a:off x="4027456" y="1874120"/>
                    <a:ext cx="1539214" cy="28223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sz="1200">
                        <a:latin typeface="Calibri"/>
                      </a:rPr>
                      <a:t>11/10/2022</a:t>
                    </a:r>
                  </a:p>
                </p:txBody>
              </p:sp>
            </p:grpSp>
            <p:sp>
              <p:nvSpPr>
                <p:cNvPr id="21" name="TextBox 18">
                  <a:extLst>
                    <a:ext uri="{FF2B5EF4-FFF2-40B4-BE49-F238E27FC236}">
                      <a16:creationId xmlns:a16="http://schemas.microsoft.com/office/drawing/2014/main" id="{488D4888-B364-D6E8-3928-076BCC656EAC}"/>
                    </a:ext>
                  </a:extLst>
                </p:cNvPr>
                <p:cNvSpPr txBox="1"/>
                <p:nvPr/>
              </p:nvSpPr>
              <p:spPr>
                <a:xfrm>
                  <a:off x="5372128" y="2601699"/>
                  <a:ext cx="2240717" cy="47039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a:latin typeface="Calibri" panose="020F0502020204030204" pitchFamily="34" charset="0"/>
                      <a:ea typeface="Calibri" panose="020F0502020204030204" pitchFamily="34" charset="0"/>
                      <a:cs typeface="Calibri" panose="020F0502020204030204" pitchFamily="34" charset="0"/>
                    </a:rPr>
                    <a:t>Public comment hearing on hybrid route</a:t>
                  </a:r>
                </a:p>
              </p:txBody>
            </p:sp>
          </p:grpSp>
          <p:sp>
            <p:nvSpPr>
              <p:cNvPr id="17" name="Arrow: Chevron 16">
                <a:extLst>
                  <a:ext uri="{FF2B5EF4-FFF2-40B4-BE49-F238E27FC236}">
                    <a16:creationId xmlns:a16="http://schemas.microsoft.com/office/drawing/2014/main" id="{AA49C064-B173-67BB-A563-475B25882F76}"/>
                  </a:ext>
                </a:extLst>
              </p:cNvPr>
              <p:cNvSpPr/>
              <p:nvPr/>
            </p:nvSpPr>
            <p:spPr>
              <a:xfrm>
                <a:off x="494880" y="2645052"/>
                <a:ext cx="301381" cy="16888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18" name="Arrow: Chevron 17">
                <a:extLst>
                  <a:ext uri="{FF2B5EF4-FFF2-40B4-BE49-F238E27FC236}">
                    <a16:creationId xmlns:a16="http://schemas.microsoft.com/office/drawing/2014/main" id="{32D6F8F5-343B-07D6-7442-8544D062EC8F}"/>
                  </a:ext>
                </a:extLst>
              </p:cNvPr>
              <p:cNvSpPr/>
              <p:nvPr/>
            </p:nvSpPr>
            <p:spPr>
              <a:xfrm>
                <a:off x="7430217" y="2654800"/>
                <a:ext cx="290125" cy="14939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pic>
            <p:nvPicPr>
              <p:cNvPr id="19" name="Graphic 16" descr="Marker with solid fill">
                <a:extLst>
                  <a:ext uri="{FF2B5EF4-FFF2-40B4-BE49-F238E27FC236}">
                    <a16:creationId xmlns:a16="http://schemas.microsoft.com/office/drawing/2014/main" id="{23C43579-DB4C-8A9A-6C54-5F462664FC0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33491" y="2297637"/>
                <a:ext cx="457200" cy="457200"/>
              </a:xfrm>
              <a:prstGeom prst="rect">
                <a:avLst/>
              </a:prstGeom>
            </p:spPr>
          </p:pic>
        </p:grpSp>
      </p:grpSp>
      <p:grpSp>
        <p:nvGrpSpPr>
          <p:cNvPr id="26" name="Group 25">
            <a:extLst>
              <a:ext uri="{FF2B5EF4-FFF2-40B4-BE49-F238E27FC236}">
                <a16:creationId xmlns:a16="http://schemas.microsoft.com/office/drawing/2014/main" id="{0CAA5B0C-6EEE-3E02-00CF-F2FCFF8CFA9A}"/>
              </a:ext>
            </a:extLst>
          </p:cNvPr>
          <p:cNvGrpSpPr/>
          <p:nvPr/>
        </p:nvGrpSpPr>
        <p:grpSpPr>
          <a:xfrm>
            <a:off x="429214" y="5881421"/>
            <a:ext cx="8267147" cy="370438"/>
            <a:chOff x="39812" y="6478579"/>
            <a:chExt cx="8267147" cy="370438"/>
          </a:xfrm>
        </p:grpSpPr>
        <p:sp>
          <p:nvSpPr>
            <p:cNvPr id="27" name="TextBox 26">
              <a:extLst>
                <a:ext uri="{FF2B5EF4-FFF2-40B4-BE49-F238E27FC236}">
                  <a16:creationId xmlns:a16="http://schemas.microsoft.com/office/drawing/2014/main" id="{6F762F79-114E-B4DC-2D2C-FC5256D08DD2}"/>
                </a:ext>
              </a:extLst>
            </p:cNvPr>
            <p:cNvSpPr txBox="1"/>
            <p:nvPr/>
          </p:nvSpPr>
          <p:spPr>
            <a:xfrm>
              <a:off x="39812" y="6479685"/>
              <a:ext cx="3955856" cy="369332"/>
            </a:xfrm>
            <a:prstGeom prst="rect">
              <a:avLst/>
            </a:prstGeom>
            <a:noFill/>
          </p:spPr>
          <p:txBody>
            <a:bodyPr wrap="square" rtlCol="0">
              <a:spAutoFit/>
            </a:bodyPr>
            <a:lstStyle/>
            <a:p>
              <a:r>
                <a:rPr lang="en-US" sz="900">
                  <a:solidFill>
                    <a:prstClr val="black"/>
                  </a:solidFill>
                  <a:latin typeface="Calibri"/>
                </a:rPr>
                <a:t>1. Massachusetts Environmental Policy Act Environmental Notification Form</a:t>
              </a:r>
            </a:p>
            <a:p>
              <a:r>
                <a:rPr lang="en-US" sz="900">
                  <a:solidFill>
                    <a:prstClr val="black"/>
                  </a:solidFill>
                  <a:latin typeface="Calibri"/>
                </a:rPr>
                <a:t>2. Energy Facilities Siting Board</a:t>
              </a:r>
            </a:p>
          </p:txBody>
        </p:sp>
        <p:sp>
          <p:nvSpPr>
            <p:cNvPr id="44" name="TextBox 43">
              <a:extLst>
                <a:ext uri="{FF2B5EF4-FFF2-40B4-BE49-F238E27FC236}">
                  <a16:creationId xmlns:a16="http://schemas.microsoft.com/office/drawing/2014/main" id="{30E20D59-C23F-9DD6-5FDF-9A97FF742610}"/>
                </a:ext>
              </a:extLst>
            </p:cNvPr>
            <p:cNvSpPr txBox="1"/>
            <p:nvPr/>
          </p:nvSpPr>
          <p:spPr>
            <a:xfrm>
              <a:off x="3734959" y="6478579"/>
              <a:ext cx="4572000" cy="369332"/>
            </a:xfrm>
            <a:prstGeom prst="rect">
              <a:avLst/>
            </a:prstGeom>
            <a:noFill/>
          </p:spPr>
          <p:txBody>
            <a:bodyPr wrap="square">
              <a:spAutoFit/>
            </a:bodyPr>
            <a:lstStyle/>
            <a:p>
              <a:r>
                <a:rPr lang="en-US" sz="900">
                  <a:solidFill>
                    <a:prstClr val="black"/>
                  </a:solidFill>
                  <a:latin typeface="Calibri"/>
                </a:rPr>
                <a:t>3. Subject to change and pending receipt of all approvals / permits</a:t>
              </a:r>
            </a:p>
            <a:p>
              <a:r>
                <a:rPr lang="en-US" sz="900">
                  <a:solidFill>
                    <a:prstClr val="black"/>
                  </a:solidFill>
                  <a:latin typeface="Calibri"/>
                </a:rPr>
                <a:t>4. Various components</a:t>
              </a:r>
            </a:p>
          </p:txBody>
        </p:sp>
      </p:grpSp>
      <p:cxnSp>
        <p:nvCxnSpPr>
          <p:cNvPr id="61" name="Straight Connector 60">
            <a:extLst>
              <a:ext uri="{FF2B5EF4-FFF2-40B4-BE49-F238E27FC236}">
                <a16:creationId xmlns:a16="http://schemas.microsoft.com/office/drawing/2014/main" id="{16BA9B28-4307-91C6-636C-28AC04E9C6AB}"/>
              </a:ext>
            </a:extLst>
          </p:cNvPr>
          <p:cNvCxnSpPr>
            <a:cxnSpLocks/>
          </p:cNvCxnSpPr>
          <p:nvPr/>
        </p:nvCxnSpPr>
        <p:spPr>
          <a:xfrm>
            <a:off x="429214" y="5691673"/>
            <a:ext cx="7567121"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8868150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5"/>
          <p:cNvSpPr>
            <a:spLocks noGrp="1" noChangeArrowheads="1"/>
          </p:cNvSpPr>
          <p:nvPr>
            <p:ph type="title" idx="4294967295"/>
          </p:nvPr>
        </p:nvSpPr>
        <p:spPr>
          <a:xfrm>
            <a:off x="280487" y="102357"/>
            <a:ext cx="6969125" cy="846137"/>
          </a:xfrm>
        </p:spPr>
        <p:txBody>
          <a:bodyPr/>
          <a:lstStyle/>
          <a:p>
            <a:r>
              <a:rPr lang="en-US" sz="2300">
                <a:latin typeface="Calibri"/>
                <a:ea typeface="MS PGothic"/>
                <a:cs typeface="Calibri"/>
              </a:rPr>
              <a:t>Update: Primary Route from Kendall Sq. to Union Sq.</a:t>
            </a:r>
            <a:br>
              <a:rPr lang="en-US" sz="2200" strike="sngStrike">
                <a:latin typeface="Calibri" panose="020F0502020204030204" pitchFamily="34" charset="0"/>
                <a:cs typeface="Calibri" panose="020F0502020204030204" pitchFamily="34" charset="0"/>
              </a:rPr>
            </a:br>
            <a:r>
              <a:rPr lang="en-US" sz="1600" b="0" i="1">
                <a:latin typeface="Calibri"/>
                <a:ea typeface="MS PGothic"/>
                <a:cs typeface="Calibri"/>
              </a:rPr>
              <a:t>Hybrid route S15 follows RR track / Grand Junction Corridor, South Street</a:t>
            </a:r>
            <a:endParaRPr lang="en-US" sz="1600" b="0" i="1" strike="sngStrike">
              <a:solidFill>
                <a:schemeClr val="tx1"/>
              </a:solidFill>
              <a:highlight>
                <a:srgbClr val="FFFF00"/>
              </a:highlight>
              <a:latin typeface="Calibri"/>
              <a:ea typeface="MS PGothic"/>
              <a:cs typeface="Calibri"/>
            </a:endParaRPr>
          </a:p>
        </p:txBody>
      </p:sp>
      <p:sp>
        <p:nvSpPr>
          <p:cNvPr id="11" name="TextBox 10">
            <a:extLst>
              <a:ext uri="{FF2B5EF4-FFF2-40B4-BE49-F238E27FC236}">
                <a16:creationId xmlns:a16="http://schemas.microsoft.com/office/drawing/2014/main" id="{F6EBC99E-DDA2-7730-E65F-2E14279DA819}"/>
              </a:ext>
            </a:extLst>
          </p:cNvPr>
          <p:cNvSpPr txBox="1"/>
          <p:nvPr/>
        </p:nvSpPr>
        <p:spPr bwMode="auto">
          <a:xfrm>
            <a:off x="1529427" y="6073812"/>
            <a:ext cx="1418253" cy="400099"/>
          </a:xfrm>
          <a:prstGeom prst="rect">
            <a:avLst/>
          </a:prstGeom>
          <a:noFill/>
          <a:ln w="9525">
            <a:noFill/>
            <a:miter lim="800000"/>
            <a:headEnd/>
            <a:tailEnd/>
          </a:ln>
          <a:effectLst/>
        </p:spPr>
        <p:txBody>
          <a:bodyPr wrap="square" lIns="91430" tIns="45715" rIns="91430" bIns="45715" rtlCol="0">
            <a:spAutoFit/>
          </a:bodyPr>
          <a:lstStyle/>
          <a:p>
            <a:pPr algn="ctr"/>
            <a:r>
              <a:rPr lang="en-US" sz="1000" i="1"/>
              <a:t>Primary S15 Route </a:t>
            </a:r>
          </a:p>
          <a:p>
            <a:pPr algn="ctr"/>
            <a:r>
              <a:rPr lang="en-US" sz="1000" i="1"/>
              <a:t>(Solid Pink Line)  </a:t>
            </a:r>
          </a:p>
        </p:txBody>
      </p:sp>
      <p:sp>
        <p:nvSpPr>
          <p:cNvPr id="12" name="TextBox 11">
            <a:extLst>
              <a:ext uri="{FF2B5EF4-FFF2-40B4-BE49-F238E27FC236}">
                <a16:creationId xmlns:a16="http://schemas.microsoft.com/office/drawing/2014/main" id="{A3E77BEB-D66A-6EE4-854A-5843833EEF17}"/>
              </a:ext>
            </a:extLst>
          </p:cNvPr>
          <p:cNvSpPr txBox="1"/>
          <p:nvPr/>
        </p:nvSpPr>
        <p:spPr bwMode="auto">
          <a:xfrm>
            <a:off x="5939702" y="4929851"/>
            <a:ext cx="1418253" cy="246211"/>
          </a:xfrm>
          <a:prstGeom prst="rect">
            <a:avLst/>
          </a:prstGeom>
          <a:noFill/>
          <a:ln w="9525">
            <a:noFill/>
            <a:miter lim="800000"/>
            <a:headEnd/>
            <a:tailEnd/>
          </a:ln>
          <a:effectLst/>
        </p:spPr>
        <p:txBody>
          <a:bodyPr wrap="square" lIns="91430" tIns="45715" rIns="91430" bIns="45715" rtlCol="0">
            <a:spAutoFit/>
          </a:bodyPr>
          <a:lstStyle/>
          <a:p>
            <a:pPr algn="ctr"/>
            <a:r>
              <a:rPr lang="en-US" sz="1000"/>
              <a:t>South Street Detail </a:t>
            </a:r>
          </a:p>
        </p:txBody>
      </p:sp>
      <p:pic>
        <p:nvPicPr>
          <p:cNvPr id="3" name="Picture 2" descr="A map of a city&#10;&#10;Description automatically generated">
            <a:extLst>
              <a:ext uri="{FF2B5EF4-FFF2-40B4-BE49-F238E27FC236}">
                <a16:creationId xmlns:a16="http://schemas.microsoft.com/office/drawing/2014/main" id="{AD95D92F-BEC4-ADDA-BF88-E2F67BD8B57B}"/>
              </a:ext>
            </a:extLst>
          </p:cNvPr>
          <p:cNvPicPr>
            <a:picLocks noChangeAspect="1"/>
          </p:cNvPicPr>
          <p:nvPr/>
        </p:nvPicPr>
        <p:blipFill>
          <a:blip r:embed="rId3"/>
          <a:stretch>
            <a:fillRect/>
          </a:stretch>
        </p:blipFill>
        <p:spPr>
          <a:xfrm>
            <a:off x="552090" y="1094737"/>
            <a:ext cx="3372928" cy="4979075"/>
          </a:xfrm>
          <a:prstGeom prst="rect">
            <a:avLst/>
          </a:prstGeom>
          <a:ln w="12700">
            <a:solidFill>
              <a:schemeClr val="tx1"/>
            </a:solidFill>
          </a:ln>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C2F043F5-4D4C-03C2-251C-4A9D518117F4}"/>
              </a:ext>
            </a:extLst>
          </p:cNvPr>
          <p:cNvSpPr/>
          <p:nvPr/>
        </p:nvSpPr>
        <p:spPr>
          <a:xfrm>
            <a:off x="1180730" y="1597981"/>
            <a:ext cx="2272684" cy="2166151"/>
          </a:xfrm>
          <a:prstGeom prst="rect">
            <a:avLst/>
          </a:prstGeom>
          <a:noFill/>
          <a:ln>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C6A1978-17B9-0601-5EDF-298DCAA68227}"/>
              </a:ext>
            </a:extLst>
          </p:cNvPr>
          <p:cNvCxnSpPr>
            <a:cxnSpLocks/>
          </p:cNvCxnSpPr>
          <p:nvPr/>
        </p:nvCxnSpPr>
        <p:spPr>
          <a:xfrm>
            <a:off x="3453414" y="3764132"/>
            <a:ext cx="1100244" cy="113388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61A2448-7278-D0DF-B7E3-19D12ACD9107}"/>
              </a:ext>
            </a:extLst>
          </p:cNvPr>
          <p:cNvCxnSpPr>
            <a:cxnSpLocks/>
          </p:cNvCxnSpPr>
          <p:nvPr/>
        </p:nvCxnSpPr>
        <p:spPr>
          <a:xfrm flipV="1">
            <a:off x="3453414" y="1257318"/>
            <a:ext cx="1100244" cy="340663"/>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C834361-9439-8572-ECE1-D366B52D9618}"/>
              </a:ext>
            </a:extLst>
          </p:cNvPr>
          <p:cNvSpPr txBox="1"/>
          <p:nvPr/>
        </p:nvSpPr>
        <p:spPr bwMode="auto">
          <a:xfrm>
            <a:off x="4731294" y="5354728"/>
            <a:ext cx="3781887" cy="830987"/>
          </a:xfrm>
          <a:prstGeom prst="rect">
            <a:avLst/>
          </a:prstGeom>
          <a:solidFill>
            <a:schemeClr val="bg1">
              <a:lumMod val="85000"/>
            </a:schemeClr>
          </a:solidFill>
          <a:ln w="9525">
            <a:solidFill>
              <a:schemeClr val="tx1"/>
            </a:solidFill>
            <a:miter lim="800000"/>
            <a:headEnd/>
            <a:tailEnd/>
          </a:ln>
          <a:effectLst/>
        </p:spPr>
        <p:txBody>
          <a:bodyPr wrap="square" lIns="91430" tIns="45715" rIns="91430" bIns="45715" rtlCol="0">
            <a:spAutoFit/>
          </a:bodyPr>
          <a:lstStyle/>
          <a:p>
            <a:pPr marL="171450" indent="-171450" algn="l">
              <a:buFont typeface="Arial" panose="020B0604020202020204" pitchFamily="34" charset="0"/>
              <a:buChar char="•"/>
            </a:pPr>
            <a:r>
              <a:rPr lang="en-US" sz="1200"/>
              <a:t>Original preferred route S-1A and original noticed alternative route S-11C introduced in EFSB filing on March 10, 2022. </a:t>
            </a:r>
          </a:p>
          <a:p>
            <a:pPr marL="171450" indent="-171450" algn="l">
              <a:buFont typeface="Arial" panose="020B0604020202020204" pitchFamily="34" charset="0"/>
              <a:buChar char="•"/>
            </a:pPr>
            <a:r>
              <a:rPr lang="en-US" sz="1200" b="1"/>
              <a:t>New, primary route S-15 proposed September 2023</a:t>
            </a:r>
            <a:r>
              <a:rPr lang="en-US" sz="1200"/>
              <a:t>. </a:t>
            </a:r>
          </a:p>
        </p:txBody>
      </p:sp>
      <p:pic>
        <p:nvPicPr>
          <p:cNvPr id="2" name="Picture 1" descr="A map of a city&#10;&#10;Description automatically generated">
            <a:extLst>
              <a:ext uri="{FF2B5EF4-FFF2-40B4-BE49-F238E27FC236}">
                <a16:creationId xmlns:a16="http://schemas.microsoft.com/office/drawing/2014/main" id="{FBE4D01D-A36A-B3AF-BD87-E87E5B9EAD89}"/>
              </a:ext>
            </a:extLst>
          </p:cNvPr>
          <p:cNvPicPr>
            <a:picLocks noChangeAspect="1"/>
          </p:cNvPicPr>
          <p:nvPr/>
        </p:nvPicPr>
        <p:blipFill>
          <a:blip r:embed="rId4"/>
          <a:stretch>
            <a:fillRect/>
          </a:stretch>
        </p:blipFill>
        <p:spPr>
          <a:xfrm>
            <a:off x="4553658" y="1257318"/>
            <a:ext cx="3959523" cy="3640698"/>
          </a:xfrm>
          <a:prstGeom prst="rect">
            <a:avLst/>
          </a:prstGeom>
          <a:ln w="28575">
            <a:solidFill>
              <a:srgbClr val="FFFF0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4808685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485E6B7-4073-AF66-E2E6-4569B7AF0EA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95203" y="900504"/>
            <a:ext cx="5033096" cy="2820377"/>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F32659D-2E0A-15C2-24E4-11D276A1E33D}"/>
              </a:ext>
            </a:extLst>
          </p:cNvPr>
          <p:cNvSpPr>
            <a:spLocks noGrp="1"/>
          </p:cNvSpPr>
          <p:nvPr>
            <p:ph type="title"/>
          </p:nvPr>
        </p:nvSpPr>
        <p:spPr>
          <a:xfrm>
            <a:off x="395056" y="164218"/>
            <a:ext cx="6629400" cy="609600"/>
          </a:xfrm>
        </p:spPr>
        <p:txBody>
          <a:bodyPr/>
          <a:lstStyle/>
          <a:p>
            <a:r>
              <a:rPr lang="en-US" sz="2300">
                <a:latin typeface="Calibri"/>
                <a:ea typeface="MS PGothic"/>
              </a:rPr>
              <a:t>Boston Properties Update</a:t>
            </a:r>
          </a:p>
        </p:txBody>
      </p:sp>
      <p:sp>
        <p:nvSpPr>
          <p:cNvPr id="4" name="TextBox 3">
            <a:extLst>
              <a:ext uri="{FF2B5EF4-FFF2-40B4-BE49-F238E27FC236}">
                <a16:creationId xmlns:a16="http://schemas.microsoft.com/office/drawing/2014/main" id="{50445B98-653C-3282-50C2-57C1CD4336A3}"/>
              </a:ext>
            </a:extLst>
          </p:cNvPr>
          <p:cNvSpPr txBox="1"/>
          <p:nvPr/>
        </p:nvSpPr>
        <p:spPr bwMode="auto">
          <a:xfrm>
            <a:off x="491252" y="844765"/>
            <a:ext cx="1912415" cy="4985970"/>
          </a:xfrm>
          <a:prstGeom prst="rect">
            <a:avLst/>
          </a:prstGeom>
          <a:solidFill>
            <a:schemeClr val="bg1">
              <a:lumMod val="85000"/>
            </a:schemeClr>
          </a:solidFill>
          <a:ln w="9525">
            <a:solidFill>
              <a:schemeClr val="tx1"/>
            </a:solidFill>
            <a:miter lim="800000"/>
            <a:headEnd/>
            <a:tailEnd/>
          </a:ln>
          <a:effectLst/>
        </p:spPr>
        <p:txBody>
          <a:bodyPr wrap="square" lIns="91430" tIns="45715" rIns="91430" bIns="45715" rtlCol="0" anchor="t">
            <a:spAutoFit/>
          </a:bodyPr>
          <a:lstStyle/>
          <a:p>
            <a:pPr marL="171450" indent="-171450">
              <a:buFont typeface="Wingdings" panose="05000000000000000000" pitchFamily="2" charset="2"/>
              <a:buChar char="§"/>
            </a:pPr>
            <a:r>
              <a:rPr lang="en-US" sz="1600">
                <a:latin typeface="Calibri"/>
                <a:ea typeface="Calibri" panose="020F0502020204030204" pitchFamily="34" charset="0"/>
                <a:cs typeface="Calibri"/>
              </a:rPr>
              <a:t>March 2023 Demolition of Blue Garage completed.</a:t>
            </a:r>
            <a:endParaRPr lang="en-US"/>
          </a:p>
          <a:p>
            <a:pPr marL="171450" indent="-171450">
              <a:buFont typeface="Wingdings" panose="05000000000000000000" pitchFamily="2" charset="2"/>
              <a:buChar char="§"/>
            </a:pPr>
            <a:endParaRPr lang="en-US" sz="1600">
              <a:latin typeface="Calibri" panose="020F0502020204030204" pitchFamily="34" charset="0"/>
              <a:ea typeface="Calibri" panose="020F0502020204030204" pitchFamily="34" charset="0"/>
              <a:cs typeface="Calibri" panose="020F0502020204030204" pitchFamily="34" charset="0"/>
            </a:endParaRPr>
          </a:p>
          <a:p>
            <a:pPr marL="171450" indent="-171450">
              <a:buFont typeface="Wingdings" panose="05000000000000000000" pitchFamily="2" charset="2"/>
              <a:buChar char="§"/>
            </a:pPr>
            <a:endParaRPr lang="en-US" sz="1600">
              <a:latin typeface="Calibri" panose="020F0502020204030204" pitchFamily="34" charset="0"/>
              <a:ea typeface="Calibri" panose="020F0502020204030204" pitchFamily="34" charset="0"/>
              <a:cs typeface="Calibri"/>
            </a:endParaRPr>
          </a:p>
          <a:p>
            <a:pPr marL="171450" indent="-171450">
              <a:buFont typeface="Wingdings" panose="05000000000000000000" pitchFamily="2" charset="2"/>
              <a:buChar char="§"/>
            </a:pPr>
            <a:r>
              <a:rPr lang="en-US" sz="1600">
                <a:latin typeface="Calibri"/>
                <a:ea typeface="Calibri" panose="020F0502020204030204" pitchFamily="34" charset="0"/>
                <a:cs typeface="Calibri"/>
              </a:rPr>
              <a:t>2023 - 2027        </a:t>
            </a:r>
          </a:p>
          <a:p>
            <a:r>
              <a:rPr lang="en-US" sz="1600">
                <a:latin typeface="Calibri"/>
                <a:ea typeface="Calibri" panose="020F0502020204030204" pitchFamily="34" charset="0"/>
                <a:cs typeface="Calibri"/>
              </a:rPr>
              <a:t>Site work activities and construction of 121 Broadway and 290 Binney Street.</a:t>
            </a:r>
            <a:endParaRPr lang="en-US" sz="1600">
              <a:latin typeface="Calibri" panose="020F0502020204030204" pitchFamily="34" charset="0"/>
              <a:ea typeface="Calibri" panose="020F0502020204030204" pitchFamily="34" charset="0"/>
              <a:cs typeface="Calibri"/>
            </a:endParaRPr>
          </a:p>
          <a:p>
            <a:pPr marL="171450" indent="-171450">
              <a:buFont typeface="Wingdings" panose="05000000000000000000" pitchFamily="2" charset="2"/>
              <a:buChar char="§"/>
            </a:pPr>
            <a:endParaRPr lang="en-US" sz="1400">
              <a:latin typeface="Calibri" panose="020F0502020204030204" pitchFamily="34" charset="0"/>
              <a:ea typeface="Calibri" panose="020F0502020204030204" pitchFamily="34" charset="0"/>
              <a:cs typeface="Calibri" panose="020F0502020204030204" pitchFamily="34" charset="0"/>
            </a:endParaRPr>
          </a:p>
          <a:p>
            <a:endParaRPr lang="en-US" sz="1600">
              <a:latin typeface="Calibri" panose="020F0502020204030204" pitchFamily="34" charset="0"/>
              <a:ea typeface="Calibri" panose="020F0502020204030204" pitchFamily="34" charset="0"/>
              <a:cs typeface="Calibri"/>
            </a:endParaRPr>
          </a:p>
          <a:p>
            <a:pPr marL="171450" indent="-171450">
              <a:buFont typeface="Wingdings" panose="05000000000000000000" pitchFamily="2" charset="2"/>
              <a:buChar char="§"/>
            </a:pPr>
            <a:r>
              <a:rPr lang="en-US" sz="1600">
                <a:latin typeface="Calibri"/>
                <a:ea typeface="Calibri" panose="020F0502020204030204" pitchFamily="34" charset="0"/>
                <a:cs typeface="Calibri"/>
              </a:rPr>
              <a:t>~2025-2028* Substation construction and equipment installation by Eversource.</a:t>
            </a:r>
            <a:endParaRPr lang="en-US">
              <a:latin typeface="Franklin Gothic Book"/>
              <a:ea typeface="Calibri" panose="020F0502020204030204" pitchFamily="34" charset="0"/>
              <a:cs typeface="Calibri"/>
            </a:endParaRPr>
          </a:p>
          <a:p>
            <a:r>
              <a:rPr lang="en-US" sz="1600">
                <a:latin typeface="Calibri"/>
                <a:ea typeface="Calibri" panose="020F0502020204030204" pitchFamily="34" charset="0"/>
                <a:cs typeface="Calibri"/>
              </a:rPr>
              <a:t>  </a:t>
            </a:r>
            <a:endParaRPr lang="en-US" sz="1600">
              <a:latin typeface="Calibri"/>
              <a:cs typeface="Calibri"/>
            </a:endParaRPr>
          </a:p>
        </p:txBody>
      </p:sp>
      <p:sp>
        <p:nvSpPr>
          <p:cNvPr id="5" name="TextBox 4">
            <a:extLst>
              <a:ext uri="{FF2B5EF4-FFF2-40B4-BE49-F238E27FC236}">
                <a16:creationId xmlns:a16="http://schemas.microsoft.com/office/drawing/2014/main" id="{5CA328A0-7943-5A40-7617-6C8F296708FE}"/>
              </a:ext>
            </a:extLst>
          </p:cNvPr>
          <p:cNvSpPr txBox="1"/>
          <p:nvPr/>
        </p:nvSpPr>
        <p:spPr bwMode="auto">
          <a:xfrm>
            <a:off x="611979" y="6269944"/>
            <a:ext cx="1566434" cy="253906"/>
          </a:xfrm>
          <a:prstGeom prst="rect">
            <a:avLst/>
          </a:prstGeom>
          <a:noFill/>
          <a:ln w="9525">
            <a:noFill/>
            <a:miter lim="800000"/>
            <a:headEnd/>
            <a:tailEnd/>
          </a:ln>
          <a:effectLst/>
        </p:spPr>
        <p:txBody>
          <a:bodyPr wrap="none" lIns="91430" tIns="45715" rIns="91430" bIns="45715" rtlCol="0">
            <a:spAutoFit/>
          </a:bodyPr>
          <a:lstStyle/>
          <a:p>
            <a:pPr algn="l"/>
            <a:r>
              <a:rPr lang="en-US" sz="1050" i="1">
                <a:solidFill>
                  <a:srgbClr val="FF0000"/>
                </a:solidFill>
                <a:latin typeface="Calibri" panose="020F0502020204030204" pitchFamily="34" charset="0"/>
                <a:ea typeface="Calibri" panose="020F0502020204030204" pitchFamily="34" charset="0"/>
                <a:cs typeface="Calibri" panose="020F0502020204030204" pitchFamily="34" charset="0"/>
              </a:rPr>
              <a:t>* Pending EFSB Approval </a:t>
            </a:r>
          </a:p>
        </p:txBody>
      </p:sp>
      <p:pic>
        <p:nvPicPr>
          <p:cNvPr id="1028" name="Picture 4" descr="office buildings in Cambridge, Ma">
            <a:extLst>
              <a:ext uri="{FF2B5EF4-FFF2-40B4-BE49-F238E27FC236}">
                <a16:creationId xmlns:a16="http://schemas.microsoft.com/office/drawing/2014/main" id="{ECD4764B-12A4-7BB0-BFAB-F7DB8FB245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2404" y="3266128"/>
            <a:ext cx="2121875" cy="2858278"/>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E7B8557-487C-43F5-CA5C-1A82871D1BB3}"/>
              </a:ext>
            </a:extLst>
          </p:cNvPr>
          <p:cNvSpPr txBox="1"/>
          <p:nvPr/>
        </p:nvSpPr>
        <p:spPr bwMode="auto">
          <a:xfrm>
            <a:off x="2950813" y="3719428"/>
            <a:ext cx="2757466" cy="246211"/>
          </a:xfrm>
          <a:prstGeom prst="rect">
            <a:avLst/>
          </a:prstGeom>
          <a:noFill/>
          <a:ln w="9525">
            <a:noFill/>
            <a:miter lim="800000"/>
            <a:headEnd/>
            <a:tailEnd/>
          </a:ln>
          <a:effectLst/>
        </p:spPr>
        <p:txBody>
          <a:bodyPr wrap="none" lIns="91430" tIns="45715" rIns="91430" bIns="45715" rtlCol="0">
            <a:spAutoFit/>
          </a:bodyPr>
          <a:lstStyle/>
          <a:p>
            <a:pPr algn="l"/>
            <a:r>
              <a:rPr lang="en-US" sz="1000" i="1"/>
              <a:t>Site progress photo Sept. 2023  (Courtesy BXP)</a:t>
            </a:r>
          </a:p>
        </p:txBody>
      </p:sp>
      <p:pic>
        <p:nvPicPr>
          <p:cNvPr id="1030" name="Picture 6" descr="open space concept renderings">
            <a:extLst>
              <a:ext uri="{FF2B5EF4-FFF2-40B4-BE49-F238E27FC236}">
                <a16:creationId xmlns:a16="http://schemas.microsoft.com/office/drawing/2014/main" id="{B137310B-D0EC-FEDC-7045-DD64254DEFC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308" b="6879"/>
          <a:stretch/>
        </p:blipFill>
        <p:spPr bwMode="auto">
          <a:xfrm>
            <a:off x="3657845" y="4230207"/>
            <a:ext cx="2760459" cy="1772817"/>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2EC12B6-E7B8-B544-8CC1-C7E20BCB03A8}"/>
              </a:ext>
            </a:extLst>
          </p:cNvPr>
          <p:cNvSpPr txBox="1"/>
          <p:nvPr/>
        </p:nvSpPr>
        <p:spPr bwMode="auto">
          <a:xfrm>
            <a:off x="4329546" y="6144486"/>
            <a:ext cx="3260809" cy="246211"/>
          </a:xfrm>
          <a:prstGeom prst="rect">
            <a:avLst/>
          </a:prstGeom>
          <a:noFill/>
          <a:ln w="9525">
            <a:noFill/>
            <a:miter lim="800000"/>
            <a:headEnd/>
            <a:tailEnd/>
          </a:ln>
          <a:effectLst/>
        </p:spPr>
        <p:txBody>
          <a:bodyPr wrap="none" lIns="91430" tIns="45715" rIns="91430" bIns="45715" rtlCol="0">
            <a:spAutoFit/>
          </a:bodyPr>
          <a:lstStyle/>
          <a:p>
            <a:pPr algn="l"/>
            <a:r>
              <a:rPr lang="en-US" sz="1000" i="1"/>
              <a:t>Plaza and building conceptual renderings (Courtesy BXP)</a:t>
            </a:r>
          </a:p>
        </p:txBody>
      </p:sp>
    </p:spTree>
    <p:extLst>
      <p:ext uri="{BB962C8B-B14F-4D97-AF65-F5344CB8AC3E}">
        <p14:creationId xmlns:p14="http://schemas.microsoft.com/office/powerpoint/2010/main" val="58327685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2659D-2E0A-15C2-24E4-11D276A1E33D}"/>
              </a:ext>
            </a:extLst>
          </p:cNvPr>
          <p:cNvSpPr>
            <a:spLocks noGrp="1"/>
          </p:cNvSpPr>
          <p:nvPr>
            <p:ph type="title"/>
          </p:nvPr>
        </p:nvSpPr>
        <p:spPr>
          <a:xfrm>
            <a:off x="457200" y="304800"/>
            <a:ext cx="6629400" cy="609600"/>
          </a:xfrm>
        </p:spPr>
        <p:txBody>
          <a:bodyPr wrap="square" anchor="ctr">
            <a:normAutofit fontScale="90000"/>
          </a:bodyPr>
          <a:lstStyle/>
          <a:p>
            <a:pPr>
              <a:lnSpc>
                <a:spcPct val="90000"/>
              </a:lnSpc>
            </a:pPr>
            <a:r>
              <a:rPr lang="en-US" sz="2300">
                <a:latin typeface="Calibri"/>
                <a:ea typeface="MS PGothic"/>
                <a:cs typeface="Arial"/>
              </a:rPr>
              <a:t>135 Fulkerson History</a:t>
            </a:r>
            <a:r>
              <a:rPr lang="en-US" sz="2300">
                <a:latin typeface="Calibri"/>
                <a:ea typeface="MS PGothic"/>
              </a:rPr>
              <a:t> </a:t>
            </a:r>
            <a:br>
              <a:rPr lang="en-US" sz="1600">
                <a:latin typeface="Calibri"/>
              </a:rPr>
            </a:br>
            <a:r>
              <a:rPr lang="en-US" sz="2000" b="0" i="1">
                <a:latin typeface="Calibri"/>
                <a:ea typeface="MS PGothic"/>
              </a:rPr>
              <a:t>Commitments Made, Commitments Kept </a:t>
            </a:r>
            <a:endParaRPr lang="en-US" sz="2000" b="0" i="1">
              <a:latin typeface="Calibri"/>
            </a:endParaRPr>
          </a:p>
        </p:txBody>
      </p:sp>
      <p:pic>
        <p:nvPicPr>
          <p:cNvPr id="3" name="Picture 2" descr="An aerial view of a city&#10;&#10;Description automatically generated">
            <a:extLst>
              <a:ext uri="{FF2B5EF4-FFF2-40B4-BE49-F238E27FC236}">
                <a16:creationId xmlns:a16="http://schemas.microsoft.com/office/drawing/2014/main" id="{28D473F1-80FE-03F9-3939-B599A848BDC5}"/>
              </a:ext>
            </a:extLst>
          </p:cNvPr>
          <p:cNvPicPr>
            <a:picLocks noChangeAspect="1"/>
          </p:cNvPicPr>
          <p:nvPr/>
        </p:nvPicPr>
        <p:blipFill rotWithShape="1">
          <a:blip r:embed="rId2"/>
          <a:srcRect l="20970" r="7758" b="-600"/>
          <a:stretch/>
        </p:blipFill>
        <p:spPr>
          <a:xfrm>
            <a:off x="4707138" y="2481244"/>
            <a:ext cx="4025087" cy="3440846"/>
          </a:xfrm>
          <a:prstGeom prst="rect">
            <a:avLst/>
          </a:prstGeom>
          <a:noFill/>
          <a:effectLst>
            <a:outerShdw blurRad="50800" dist="38100" dir="2700000" algn="tl" rotWithShape="0">
              <a:prstClr val="black">
                <a:alpha val="40000"/>
              </a:prstClr>
            </a:outerShdw>
          </a:effectLst>
        </p:spPr>
      </p:pic>
      <p:sp>
        <p:nvSpPr>
          <p:cNvPr id="5" name="Content Placeholder 4">
            <a:extLst>
              <a:ext uri="{FF2B5EF4-FFF2-40B4-BE49-F238E27FC236}">
                <a16:creationId xmlns:a16="http://schemas.microsoft.com/office/drawing/2014/main" id="{BD9AD38D-F6ED-1A99-39FE-633889766154}"/>
              </a:ext>
            </a:extLst>
          </p:cNvPr>
          <p:cNvSpPr>
            <a:spLocks noGrp="1"/>
          </p:cNvSpPr>
          <p:nvPr>
            <p:ph sz="half" idx="2"/>
          </p:nvPr>
        </p:nvSpPr>
        <p:spPr>
          <a:xfrm>
            <a:off x="454327" y="962401"/>
            <a:ext cx="8317300" cy="1342814"/>
          </a:xfrm>
        </p:spPr>
        <p:txBody>
          <a:bodyPr vert="horz" wrap="square" lIns="141074" tIns="70537" rIns="141074" bIns="70537" numCol="1" anchor="t" anchorCtr="0" compatLnSpc="1">
            <a:prstTxWarp prst="textNoShape">
              <a:avLst/>
            </a:prstTxWarp>
            <a:noAutofit/>
          </a:bodyPr>
          <a:lstStyle/>
          <a:p>
            <a:pPr marL="283210" indent="-283210">
              <a:lnSpc>
                <a:spcPct val="90000"/>
              </a:lnSpc>
            </a:pPr>
            <a:r>
              <a:rPr lang="en-US" sz="1600" b="1">
                <a:latin typeface="Calibri"/>
                <a:ea typeface="MS PGothic"/>
              </a:rPr>
              <a:t>2020 </a:t>
            </a:r>
            <a:r>
              <a:rPr lang="en-US" sz="1600">
                <a:latin typeface="Calibri"/>
                <a:ea typeface="MS PGothic"/>
              </a:rPr>
              <a:t>– City of Cambridge, Eversource, Boston Properties, and Alexandria Properties reached an agreement that resulted in the relocation of the proposed substation out of the East Cambridge neighborhood into the Kendall Square MXD district. </a:t>
            </a:r>
            <a:endParaRPr lang="en-US" sz="1600">
              <a:latin typeface="Calibri"/>
            </a:endParaRPr>
          </a:p>
          <a:p>
            <a:pPr marL="283210" indent="-283210">
              <a:lnSpc>
                <a:spcPct val="90000"/>
              </a:lnSpc>
            </a:pPr>
            <a:r>
              <a:rPr lang="en-US" sz="1600">
                <a:latin typeface="Calibri"/>
                <a:ea typeface="MS PGothic"/>
              </a:rPr>
              <a:t>As part of the Grand Junction Zoning, Alexandria committed to purchasing the parcel from Eversource and transferring it to the City for public use.</a:t>
            </a:r>
          </a:p>
        </p:txBody>
      </p:sp>
      <p:sp>
        <p:nvSpPr>
          <p:cNvPr id="6" name="Content Placeholder 4">
            <a:extLst>
              <a:ext uri="{FF2B5EF4-FFF2-40B4-BE49-F238E27FC236}">
                <a16:creationId xmlns:a16="http://schemas.microsoft.com/office/drawing/2014/main" id="{F421BA57-B98C-85E4-55A3-C218DFD515CD}"/>
              </a:ext>
            </a:extLst>
          </p:cNvPr>
          <p:cNvSpPr txBox="1">
            <a:spLocks/>
          </p:cNvSpPr>
          <p:nvPr/>
        </p:nvSpPr>
        <p:spPr bwMode="auto">
          <a:xfrm>
            <a:off x="454327" y="2326582"/>
            <a:ext cx="4202500" cy="3991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141074" tIns="70537" rIns="141074" bIns="70537" numCol="1" anchor="t" anchorCtr="0" compatLnSpc="1">
            <a:prstTxWarp prst="textNoShape">
              <a:avLst/>
            </a:prstTxWarp>
            <a:noAutofit/>
          </a:bodyPr>
          <a:lstStyle>
            <a:lvl1pPr marL="283412" indent="-283412" algn="l" rtl="0" eaLnBrk="1" fontAlgn="base" hangingPunct="1">
              <a:spcBef>
                <a:spcPct val="0"/>
              </a:spcBef>
              <a:spcAft>
                <a:spcPct val="55000"/>
              </a:spcAft>
              <a:buClr>
                <a:srgbClr val="007BC3"/>
              </a:buClr>
              <a:buFont typeface="Wingdings" pitchFamily="2" charset="2"/>
              <a:buChar char="§"/>
              <a:defRPr sz="2303">
                <a:solidFill>
                  <a:schemeClr val="tx1"/>
                </a:solidFill>
                <a:latin typeface="Arial" charset="0"/>
                <a:ea typeface="MS PGothic" pitchFamily="34" charset="-128"/>
                <a:cs typeface="ＭＳ Ｐゴシック" charset="0"/>
              </a:defRPr>
            </a:lvl1pPr>
            <a:lvl2pPr marL="614060" indent="-236177" algn="l" rtl="0" eaLnBrk="1" fontAlgn="base" hangingPunct="1">
              <a:spcBef>
                <a:spcPct val="0"/>
              </a:spcBef>
              <a:spcAft>
                <a:spcPct val="55000"/>
              </a:spcAft>
              <a:buClr>
                <a:srgbClr val="007BC3"/>
              </a:buClr>
              <a:buFont typeface="Arial" charset="0"/>
              <a:buChar char="–"/>
              <a:defRPr sz="1982">
                <a:solidFill>
                  <a:schemeClr val="tx1"/>
                </a:solidFill>
                <a:latin typeface="Arial" charset="0"/>
                <a:ea typeface="MS PGothic" pitchFamily="34" charset="-128"/>
              </a:defRPr>
            </a:lvl2pPr>
            <a:lvl3pPr marL="944708" indent="-188942" algn="l" rtl="0" eaLnBrk="1" fontAlgn="base" hangingPunct="1">
              <a:spcBef>
                <a:spcPct val="0"/>
              </a:spcBef>
              <a:spcAft>
                <a:spcPct val="55000"/>
              </a:spcAft>
              <a:buClr>
                <a:srgbClr val="007BC3"/>
              </a:buClr>
              <a:buFont typeface="Wingdings" pitchFamily="2" charset="2"/>
              <a:buChar char="§"/>
              <a:defRPr sz="1661">
                <a:solidFill>
                  <a:schemeClr val="tx1"/>
                </a:solidFill>
                <a:latin typeface="Arial" charset="0"/>
                <a:ea typeface="MS PGothic" pitchFamily="34" charset="-128"/>
              </a:defRPr>
            </a:lvl3pPr>
            <a:lvl4pPr marL="1322592" indent="-188942" algn="l" rtl="0" eaLnBrk="1" fontAlgn="base" hangingPunct="1">
              <a:spcBef>
                <a:spcPct val="20000"/>
              </a:spcBef>
              <a:spcAft>
                <a:spcPct val="0"/>
              </a:spcAft>
              <a:buChar char="–"/>
              <a:defRPr sz="1500">
                <a:solidFill>
                  <a:schemeClr val="tx1"/>
                </a:solidFill>
                <a:latin typeface="Arial" charset="0"/>
                <a:ea typeface="MS PGothic" pitchFamily="34" charset="-128"/>
              </a:defRPr>
            </a:lvl4pPr>
            <a:lvl5pPr marL="1700475" indent="-188942" algn="l" rtl="0" eaLnBrk="1" fontAlgn="base" hangingPunct="1">
              <a:spcBef>
                <a:spcPct val="20000"/>
              </a:spcBef>
              <a:spcAft>
                <a:spcPct val="0"/>
              </a:spcAft>
              <a:buChar char="»"/>
              <a:defRPr sz="1500">
                <a:solidFill>
                  <a:schemeClr val="tx1"/>
                </a:solidFill>
                <a:latin typeface="Arial" charset="0"/>
                <a:ea typeface="MS PGothic" pitchFamily="34" charset="-128"/>
              </a:defRPr>
            </a:lvl5pPr>
            <a:lvl6pPr marL="2078359" indent="-188942" algn="l" rtl="0" eaLnBrk="1" fontAlgn="base" hangingPunct="1">
              <a:spcBef>
                <a:spcPct val="20000"/>
              </a:spcBef>
              <a:spcAft>
                <a:spcPct val="0"/>
              </a:spcAft>
              <a:buChar char="»"/>
              <a:defRPr sz="1500">
                <a:solidFill>
                  <a:schemeClr val="tx1"/>
                </a:solidFill>
                <a:latin typeface="Arial" charset="0"/>
              </a:defRPr>
            </a:lvl6pPr>
            <a:lvl7pPr marL="2456242" indent="-188942" algn="l" rtl="0" eaLnBrk="1" fontAlgn="base" hangingPunct="1">
              <a:spcBef>
                <a:spcPct val="20000"/>
              </a:spcBef>
              <a:spcAft>
                <a:spcPct val="0"/>
              </a:spcAft>
              <a:buChar char="»"/>
              <a:defRPr sz="1500">
                <a:solidFill>
                  <a:schemeClr val="tx1"/>
                </a:solidFill>
                <a:latin typeface="Arial" charset="0"/>
              </a:defRPr>
            </a:lvl7pPr>
            <a:lvl8pPr marL="2834125" indent="-188942" algn="l" rtl="0" eaLnBrk="1" fontAlgn="base" hangingPunct="1">
              <a:spcBef>
                <a:spcPct val="20000"/>
              </a:spcBef>
              <a:spcAft>
                <a:spcPct val="0"/>
              </a:spcAft>
              <a:buChar char="»"/>
              <a:defRPr sz="1500">
                <a:solidFill>
                  <a:schemeClr val="tx1"/>
                </a:solidFill>
                <a:latin typeface="Arial" charset="0"/>
              </a:defRPr>
            </a:lvl8pPr>
            <a:lvl9pPr marL="3212009" indent="-188942" algn="l" rtl="0" eaLnBrk="1" fontAlgn="base" hangingPunct="1">
              <a:spcBef>
                <a:spcPct val="20000"/>
              </a:spcBef>
              <a:spcAft>
                <a:spcPct val="0"/>
              </a:spcAft>
              <a:buChar char="»"/>
              <a:defRPr sz="1500">
                <a:solidFill>
                  <a:schemeClr val="tx1"/>
                </a:solidFill>
                <a:latin typeface="Arial" charset="0"/>
              </a:defRPr>
            </a:lvl9pPr>
          </a:lstStyle>
          <a:p>
            <a:pPr marL="283210" indent="-283210">
              <a:lnSpc>
                <a:spcPct val="90000"/>
              </a:lnSpc>
            </a:pPr>
            <a:r>
              <a:rPr lang="en-US" sz="1600" b="1" kern="0">
                <a:latin typeface="Calibri"/>
                <a:ea typeface="MS PGothic"/>
              </a:rPr>
              <a:t>~ 2024*</a:t>
            </a:r>
            <a:r>
              <a:rPr lang="en-US" sz="1600" kern="0">
                <a:latin typeface="Calibri"/>
                <a:ea typeface="MS PGothic"/>
              </a:rPr>
              <a:t> – Q3 City anticipates purchasing 135 Fulkerson Street from Eversource with the $12,929,000 Alexandria placed in escrow. No appropriation of city funds will be required. </a:t>
            </a:r>
            <a:endParaRPr lang="en-US" sz="1600" kern="0">
              <a:latin typeface="Calibri"/>
            </a:endParaRPr>
          </a:p>
          <a:p>
            <a:pPr marL="283210" indent="-283210">
              <a:lnSpc>
                <a:spcPct val="90000"/>
              </a:lnSpc>
            </a:pPr>
            <a:r>
              <a:rPr lang="en-US" sz="1600" b="1" kern="0">
                <a:latin typeface="Calibri"/>
                <a:ea typeface="MS PGothic"/>
              </a:rPr>
              <a:t>~ 2024-2030*</a:t>
            </a:r>
            <a:r>
              <a:rPr lang="en-US" sz="1600" kern="0">
                <a:latin typeface="Calibri"/>
                <a:ea typeface="MS PGothic"/>
              </a:rPr>
              <a:t> - Eversource anticipates using the 135 Fulkerson St parcel to support construction of the substation and the transmission lines. </a:t>
            </a:r>
            <a:endParaRPr lang="en-US" sz="1600" kern="0">
              <a:latin typeface="Calibri"/>
            </a:endParaRPr>
          </a:p>
          <a:p>
            <a:pPr marL="283210" indent="-283210">
              <a:lnSpc>
                <a:spcPct val="90000"/>
              </a:lnSpc>
            </a:pPr>
            <a:r>
              <a:rPr lang="en-US" sz="1600" b="1" kern="0">
                <a:latin typeface="Calibri"/>
                <a:ea typeface="MS PGothic"/>
              </a:rPr>
              <a:t>~ 2029* </a:t>
            </a:r>
            <a:r>
              <a:rPr lang="en-US" sz="1600" kern="0">
                <a:latin typeface="Calibri"/>
                <a:ea typeface="MS PGothic"/>
              </a:rPr>
              <a:t>- </a:t>
            </a:r>
            <a:r>
              <a:rPr lang="en-US" sz="1600" kern="0">
                <a:latin typeface="Calibri"/>
                <a:ea typeface="MS PGothic"/>
                <a:cs typeface="Calibri"/>
              </a:rPr>
              <a:t>City staff will begin a community process to determine the specific public use of the parcel.</a:t>
            </a:r>
            <a:endParaRPr lang="en-US" sz="1600" kern="0">
              <a:latin typeface="Calibri"/>
              <a:cs typeface="Calibri"/>
            </a:endParaRPr>
          </a:p>
          <a:p>
            <a:pPr marL="283210" indent="-283210">
              <a:lnSpc>
                <a:spcPct val="90000"/>
              </a:lnSpc>
            </a:pPr>
            <a:r>
              <a:rPr lang="en-US" sz="1600" b="1" kern="0">
                <a:latin typeface="Calibri"/>
                <a:ea typeface="MS PGothic"/>
              </a:rPr>
              <a:t>~ 2030*</a:t>
            </a:r>
            <a:r>
              <a:rPr lang="en-US" sz="1600" kern="0">
                <a:latin typeface="Calibri"/>
                <a:ea typeface="MS PGothic"/>
              </a:rPr>
              <a:t> – Upon completion of GCEP, the parcel will be available to the City for public use. </a:t>
            </a:r>
            <a:endParaRPr lang="en-US" sz="1600" kern="0">
              <a:latin typeface="Calibri"/>
            </a:endParaRPr>
          </a:p>
          <a:p>
            <a:pPr marL="283210" indent="-283210">
              <a:lnSpc>
                <a:spcPct val="90000"/>
              </a:lnSpc>
            </a:pPr>
            <a:endParaRPr lang="en-US" sz="1600" kern="0">
              <a:latin typeface="Calibri"/>
              <a:ea typeface="MS PGothic"/>
            </a:endParaRPr>
          </a:p>
        </p:txBody>
      </p:sp>
      <p:sp>
        <p:nvSpPr>
          <p:cNvPr id="4" name="TextBox 3">
            <a:extLst>
              <a:ext uri="{FF2B5EF4-FFF2-40B4-BE49-F238E27FC236}">
                <a16:creationId xmlns:a16="http://schemas.microsoft.com/office/drawing/2014/main" id="{9553863E-1716-9D2D-195D-CB7CDD75ADBC}"/>
              </a:ext>
            </a:extLst>
          </p:cNvPr>
          <p:cNvSpPr txBox="1"/>
          <p:nvPr/>
        </p:nvSpPr>
        <p:spPr bwMode="auto">
          <a:xfrm>
            <a:off x="564192" y="6299649"/>
            <a:ext cx="4094370" cy="276989"/>
          </a:xfrm>
          <a:prstGeom prst="rect">
            <a:avLst/>
          </a:prstGeom>
          <a:noFill/>
          <a:ln w="9525">
            <a:noFill/>
            <a:miter lim="800000"/>
            <a:headEnd/>
            <a:tailEnd/>
          </a:ln>
          <a:effectLst/>
        </p:spPr>
        <p:txBody>
          <a:bodyPr wrap="none" lIns="91430" tIns="45715" rIns="91430" bIns="45715" rtlCol="0" anchor="t">
            <a:spAutoFit/>
          </a:bodyPr>
          <a:lstStyle/>
          <a:p>
            <a:r>
              <a:rPr lang="en-US" sz="1200" i="1">
                <a:solidFill>
                  <a:srgbClr val="FF0000"/>
                </a:solidFill>
                <a:latin typeface="Calibri"/>
                <a:ea typeface="Calibri" panose="020F0502020204030204" pitchFamily="34" charset="0"/>
                <a:cs typeface="Calibri"/>
              </a:rPr>
              <a:t>* </a:t>
            </a:r>
            <a:r>
              <a:rPr lang="en-US" sz="1000" i="1">
                <a:solidFill>
                  <a:srgbClr val="FF0000"/>
                </a:solidFill>
                <a:latin typeface="Calibri"/>
                <a:ea typeface="Calibri" panose="020F0502020204030204" pitchFamily="34" charset="0"/>
                <a:cs typeface="Calibri"/>
              </a:rPr>
              <a:t>Assumes EFSB Project approval. Dates estimated and subject to change </a:t>
            </a:r>
            <a:endParaRPr lang="en-US" sz="1200" i="1">
              <a:solidFill>
                <a:srgbClr val="FF0000"/>
              </a:solidFill>
              <a:latin typeface="Calibri"/>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883976F9-58F4-4234-B7C2-85C189DF841E}"/>
              </a:ext>
            </a:extLst>
          </p:cNvPr>
          <p:cNvSpPr txBox="1"/>
          <p:nvPr/>
        </p:nvSpPr>
        <p:spPr bwMode="auto">
          <a:xfrm>
            <a:off x="5404349" y="5922090"/>
            <a:ext cx="2630663" cy="246221"/>
          </a:xfrm>
          <a:prstGeom prst="rect">
            <a:avLst/>
          </a:prstGeom>
          <a:noFill/>
          <a:ln w="9525">
            <a:noFill/>
            <a:miter lim="800000"/>
            <a:headEnd/>
            <a:tailEnd/>
          </a:ln>
          <a:effectLst/>
        </p:spPr>
        <p:txBody>
          <a:bodyPr wrap="square">
            <a:spAutoFit/>
          </a:bodyPr>
          <a:lstStyle/>
          <a:p>
            <a:pPr algn="ctr"/>
            <a:r>
              <a:rPr lang="en-US" sz="1000" i="1">
                <a:solidFill>
                  <a:srgbClr val="0070C0"/>
                </a:solidFill>
              </a:rPr>
              <a:t>Aerial View of 135 Fulkerson Street Parcel</a:t>
            </a:r>
          </a:p>
        </p:txBody>
      </p:sp>
    </p:spTree>
    <p:extLst>
      <p:ext uri="{BB962C8B-B14F-4D97-AF65-F5344CB8AC3E}">
        <p14:creationId xmlns:p14="http://schemas.microsoft.com/office/powerpoint/2010/main" val="421602903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ouple of white trucks parked&#10;&#10;Description automatically generated">
            <a:extLst>
              <a:ext uri="{FF2B5EF4-FFF2-40B4-BE49-F238E27FC236}">
                <a16:creationId xmlns:a16="http://schemas.microsoft.com/office/drawing/2014/main" id="{32D5888A-4581-C451-1643-15D86E3C6DF2}"/>
              </a:ext>
            </a:extLst>
          </p:cNvPr>
          <p:cNvPicPr>
            <a:picLocks noChangeAspect="1"/>
          </p:cNvPicPr>
          <p:nvPr/>
        </p:nvPicPr>
        <p:blipFill>
          <a:blip r:embed="rId2"/>
          <a:stretch>
            <a:fillRect/>
          </a:stretch>
        </p:blipFill>
        <p:spPr>
          <a:xfrm>
            <a:off x="6251510" y="3937715"/>
            <a:ext cx="2743200" cy="1221915"/>
          </a:xfrm>
          <a:prstGeom prst="rect">
            <a:avLst/>
          </a:prstGeom>
        </p:spPr>
      </p:pic>
      <p:sp>
        <p:nvSpPr>
          <p:cNvPr id="27" name="Rectangle 26">
            <a:extLst>
              <a:ext uri="{FF2B5EF4-FFF2-40B4-BE49-F238E27FC236}">
                <a16:creationId xmlns:a16="http://schemas.microsoft.com/office/drawing/2014/main" id="{91FB0545-3D5F-B666-7245-6955A4CF8656}"/>
              </a:ext>
            </a:extLst>
          </p:cNvPr>
          <p:cNvSpPr/>
          <p:nvPr/>
        </p:nvSpPr>
        <p:spPr>
          <a:xfrm rot="2826053">
            <a:off x="3285226" y="3303968"/>
            <a:ext cx="1299168" cy="25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bg1"/>
                </a:solidFill>
              </a:rPr>
              <a:t> Fulkerson Street </a:t>
            </a:r>
          </a:p>
        </p:txBody>
      </p:sp>
      <p:sp>
        <p:nvSpPr>
          <p:cNvPr id="28" name="Rectangle 27">
            <a:extLst>
              <a:ext uri="{FF2B5EF4-FFF2-40B4-BE49-F238E27FC236}">
                <a16:creationId xmlns:a16="http://schemas.microsoft.com/office/drawing/2014/main" id="{06AE21D1-242F-6635-9A42-1510F3574CF2}"/>
              </a:ext>
            </a:extLst>
          </p:cNvPr>
          <p:cNvSpPr/>
          <p:nvPr/>
        </p:nvSpPr>
        <p:spPr>
          <a:xfrm rot="2653643">
            <a:off x="5562833" y="5576461"/>
            <a:ext cx="1299166" cy="25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bg1"/>
                </a:solidFill>
              </a:rPr>
              <a:t> Fulkerson Street </a:t>
            </a:r>
          </a:p>
        </p:txBody>
      </p:sp>
      <p:sp>
        <p:nvSpPr>
          <p:cNvPr id="29" name="Title 1">
            <a:extLst>
              <a:ext uri="{FF2B5EF4-FFF2-40B4-BE49-F238E27FC236}">
                <a16:creationId xmlns:a16="http://schemas.microsoft.com/office/drawing/2014/main" id="{AE78A565-DBC6-4334-95C9-3AB3486E4656}"/>
              </a:ext>
            </a:extLst>
          </p:cNvPr>
          <p:cNvSpPr>
            <a:spLocks noGrp="1"/>
          </p:cNvSpPr>
          <p:nvPr>
            <p:ph type="title"/>
          </p:nvPr>
        </p:nvSpPr>
        <p:spPr/>
        <p:txBody>
          <a:bodyPr/>
          <a:lstStyle/>
          <a:p>
            <a:r>
              <a:rPr lang="en-US" sz="2300">
                <a:latin typeface="Calibri"/>
                <a:ea typeface="MS PGothic"/>
              </a:rPr>
              <a:t>135 Fulkerson Street </a:t>
            </a:r>
            <a:br>
              <a:rPr lang="en-US" sz="2300"/>
            </a:br>
            <a:r>
              <a:rPr lang="en-US" sz="1800" b="0" i="1">
                <a:latin typeface="Calibri"/>
                <a:ea typeface="MS PGothic"/>
              </a:rPr>
              <a:t>Use During Project Construction (~ 2024 - 2030)</a:t>
            </a:r>
            <a:endParaRPr lang="en-US" b="0" i="1">
              <a:latin typeface="Calibri"/>
            </a:endParaRPr>
          </a:p>
        </p:txBody>
      </p:sp>
      <p:sp>
        <p:nvSpPr>
          <p:cNvPr id="30" name="Rectangle 29">
            <a:extLst>
              <a:ext uri="{FF2B5EF4-FFF2-40B4-BE49-F238E27FC236}">
                <a16:creationId xmlns:a16="http://schemas.microsoft.com/office/drawing/2014/main" id="{0753AF5A-C342-1AE5-93EE-651907C10B4C}"/>
              </a:ext>
            </a:extLst>
          </p:cNvPr>
          <p:cNvSpPr/>
          <p:nvPr/>
        </p:nvSpPr>
        <p:spPr>
          <a:xfrm rot="20228939">
            <a:off x="2834687" y="4710862"/>
            <a:ext cx="1299168" cy="25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bg1"/>
                </a:solidFill>
              </a:rPr>
              <a:t> Charles Street </a:t>
            </a:r>
          </a:p>
        </p:txBody>
      </p:sp>
      <p:sp>
        <p:nvSpPr>
          <p:cNvPr id="2" name="TextBox 1">
            <a:extLst>
              <a:ext uri="{FF2B5EF4-FFF2-40B4-BE49-F238E27FC236}">
                <a16:creationId xmlns:a16="http://schemas.microsoft.com/office/drawing/2014/main" id="{E1C15EB0-B80D-DAE4-2E84-68CEA260D944}"/>
              </a:ext>
            </a:extLst>
          </p:cNvPr>
          <p:cNvSpPr txBox="1"/>
          <p:nvPr/>
        </p:nvSpPr>
        <p:spPr bwMode="auto">
          <a:xfrm>
            <a:off x="753018" y="1433435"/>
            <a:ext cx="4163383" cy="4493538"/>
          </a:xfrm>
          <a:prstGeom prst="rect">
            <a:avLst/>
          </a:prstGeom>
          <a:solidFill>
            <a:schemeClr val="bg1">
              <a:lumMod val="85000"/>
            </a:schemeClr>
          </a:solidFill>
          <a:ln w="9525">
            <a:solidFill>
              <a:schemeClr val="tx1"/>
            </a:solidFill>
            <a:miter lim="800000"/>
            <a:headEnd/>
            <a:tailEnd/>
          </a:ln>
          <a:effectLst/>
        </p:spPr>
        <p:txBody>
          <a:bodyPr wrap="square" lIns="91440" tIns="45720" rIns="91440" bIns="45720" anchor="t">
            <a:spAutoFit/>
          </a:bodyPr>
          <a:lstStyle/>
          <a:p>
            <a:pPr marL="298450" marR="231775" indent="-285750">
              <a:spcBef>
                <a:spcPts val="600"/>
              </a:spcBef>
              <a:buFont typeface="Wingdings" panose="05000000000000000000" pitchFamily="2" charset="2"/>
              <a:buChar char="§"/>
              <a:tabLst>
                <a:tab pos="461009" algn="l"/>
              </a:tabLst>
            </a:pPr>
            <a:r>
              <a:rPr lang="en-US" sz="1400">
                <a:latin typeface="Calibri"/>
                <a:ea typeface="Calibri"/>
                <a:cs typeface="Calibri"/>
              </a:rPr>
              <a:t>Coordinating with abutting property owners and City of Cambridge, Eversource and project contractors to use parcel to support construction of the new substation and electric transmission lines. </a:t>
            </a:r>
            <a:br>
              <a:rPr lang="en-US" sz="1400">
                <a:latin typeface="Calibri" panose="020F0502020204030204" pitchFamily="34" charset="0"/>
                <a:ea typeface="Calibri" panose="020F0502020204030204" pitchFamily="34" charset="0"/>
                <a:cs typeface="Calibri" panose="020F0502020204030204" pitchFamily="34" charset="0"/>
              </a:rPr>
            </a:br>
            <a:endParaRPr lang="en-US" sz="1400" spc="-10">
              <a:latin typeface="Calibri" panose="020F0502020204030204" pitchFamily="34" charset="0"/>
              <a:ea typeface="Calibri" panose="020F0502020204030204" pitchFamily="34" charset="0"/>
              <a:cs typeface="Calibri" panose="020F0502020204030204" pitchFamily="34" charset="0"/>
            </a:endParaRPr>
          </a:p>
          <a:p>
            <a:pPr marL="298450" marR="231775" indent="-285750">
              <a:spcBef>
                <a:spcPts val="600"/>
              </a:spcBef>
              <a:buFont typeface="Wingdings" panose="05000000000000000000" pitchFamily="2" charset="2"/>
              <a:buChar char="§"/>
              <a:tabLst>
                <a:tab pos="461009" algn="l"/>
              </a:tabLst>
            </a:pPr>
            <a:r>
              <a:rPr lang="en-US" sz="1400" spc="-45">
                <a:latin typeface="Calibri"/>
                <a:ea typeface="Calibri"/>
                <a:cs typeface="Calibri"/>
              </a:rPr>
              <a:t>Existing building to be demolished. (~Mid 2024*)</a:t>
            </a:r>
            <a:br>
              <a:rPr lang="en-US" sz="1400" spc="-45">
                <a:latin typeface="Calibri" panose="020F0502020204030204" pitchFamily="34" charset="0"/>
                <a:ea typeface="Calibri" panose="020F0502020204030204" pitchFamily="34" charset="0"/>
                <a:cs typeface="Calibri" panose="020F0502020204030204" pitchFamily="34" charset="0"/>
              </a:rPr>
            </a:br>
            <a:endParaRPr lang="en-US" sz="1400">
              <a:latin typeface="Calibri" panose="020F0502020204030204" pitchFamily="34" charset="0"/>
              <a:ea typeface="Calibri" panose="020F0502020204030204" pitchFamily="34" charset="0"/>
              <a:cs typeface="Calibri" panose="020F0502020204030204" pitchFamily="34" charset="0"/>
            </a:endParaRPr>
          </a:p>
          <a:p>
            <a:pPr marL="298450" marR="231775" indent="-285750">
              <a:spcBef>
                <a:spcPts val="600"/>
              </a:spcBef>
              <a:buFont typeface="Wingdings" panose="05000000000000000000" pitchFamily="2" charset="2"/>
              <a:buChar char="§"/>
              <a:tabLst>
                <a:tab pos="461009" algn="l"/>
              </a:tabLst>
            </a:pPr>
            <a:r>
              <a:rPr lang="en-US" sz="1400" spc="-10">
                <a:latin typeface="Calibri"/>
                <a:ea typeface="Calibri"/>
                <a:cs typeface="Calibri"/>
              </a:rPr>
              <a:t>Site preparation activities including stone and/or temporary paving as well fence installation.</a:t>
            </a:r>
            <a:br>
              <a:rPr lang="en-US" sz="1400" spc="-10">
                <a:latin typeface="Calibri" panose="020F0502020204030204" pitchFamily="34" charset="0"/>
                <a:ea typeface="Calibri" panose="020F0502020204030204" pitchFamily="34" charset="0"/>
                <a:cs typeface="Calibri" panose="020F0502020204030204" pitchFamily="34" charset="0"/>
              </a:rPr>
            </a:br>
            <a:endParaRPr lang="en-US" sz="1400" i="1" spc="-10">
              <a:latin typeface="Calibri" panose="020F0502020204030204" pitchFamily="34" charset="0"/>
              <a:ea typeface="Calibri" panose="020F0502020204030204" pitchFamily="34" charset="0"/>
              <a:cs typeface="Calibri" panose="020F0502020204030204" pitchFamily="34" charset="0"/>
            </a:endParaRPr>
          </a:p>
          <a:p>
            <a:pPr marL="298450" marR="228600" indent="-285750">
              <a:spcBef>
                <a:spcPts val="605"/>
              </a:spcBef>
              <a:buFont typeface="Wingdings" panose="05000000000000000000" pitchFamily="2" charset="2"/>
              <a:buChar char="§"/>
              <a:tabLst>
                <a:tab pos="391160" algn="l"/>
              </a:tabLst>
            </a:pPr>
            <a:r>
              <a:rPr lang="en-US" sz="1400" spc="-10">
                <a:latin typeface="Calibri"/>
                <a:ea typeface="Calibri"/>
                <a:cs typeface="Calibri"/>
              </a:rPr>
              <a:t>Parcel to be used for parking as well as material and equipment storage related to GCEP.  Reduce pressure on neighborhood streets and parking. </a:t>
            </a:r>
            <a:br>
              <a:rPr lang="en-US" sz="1400" spc="-10">
                <a:latin typeface="Calibri" panose="020F0502020204030204" pitchFamily="34" charset="0"/>
                <a:ea typeface="Calibri" panose="020F0502020204030204" pitchFamily="34" charset="0"/>
                <a:cs typeface="Calibri" panose="020F0502020204030204" pitchFamily="34" charset="0"/>
              </a:rPr>
            </a:br>
            <a:endParaRPr lang="en-US" sz="1400" spc="-10">
              <a:latin typeface="Calibri" panose="020F0502020204030204" pitchFamily="34" charset="0"/>
              <a:ea typeface="Calibri" panose="020F0502020204030204" pitchFamily="34" charset="0"/>
              <a:cs typeface="Calibri" panose="020F0502020204030204" pitchFamily="34" charset="0"/>
            </a:endParaRPr>
          </a:p>
          <a:p>
            <a:pPr marL="298450" marR="228600" indent="-285750">
              <a:spcBef>
                <a:spcPts val="605"/>
              </a:spcBef>
              <a:buFont typeface="Wingdings" panose="05000000000000000000" pitchFamily="2" charset="2"/>
              <a:buChar char="§"/>
              <a:tabLst>
                <a:tab pos="391160" algn="l"/>
              </a:tabLst>
            </a:pPr>
            <a:r>
              <a:rPr lang="en-US" sz="1400" spc="-10">
                <a:latin typeface="Calibri"/>
                <a:ea typeface="Calibri"/>
                <a:cs typeface="Calibri"/>
              </a:rPr>
              <a:t>Outreach team will provide nearby residents with updates and coordinate on any larger scheduled deliveries.  </a:t>
            </a:r>
            <a:endParaRPr lang="en-US" sz="1400" spc="-10">
              <a:latin typeface="Calibri" panose="020F0502020204030204" pitchFamily="34" charset="0"/>
              <a:ea typeface="Calibri" panose="020F0502020204030204" pitchFamily="34" charset="0"/>
              <a:cs typeface="Calibri" panose="020F0502020204030204" pitchFamily="34" charset="0"/>
            </a:endParaRPr>
          </a:p>
        </p:txBody>
      </p:sp>
      <p:pic>
        <p:nvPicPr>
          <p:cNvPr id="4102" name="Picture 6" descr="How to Secure Construction Sites with Temporary Fence | USS">
            <a:extLst>
              <a:ext uri="{FF2B5EF4-FFF2-40B4-BE49-F238E27FC236}">
                <a16:creationId xmlns:a16="http://schemas.microsoft.com/office/drawing/2014/main" id="{34858492-F86A-9AA5-C303-F97D895949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54464" b="39847"/>
          <a:stretch/>
        </p:blipFill>
        <p:spPr bwMode="auto">
          <a:xfrm>
            <a:off x="5567374" y="1258660"/>
            <a:ext cx="3331029" cy="2389252"/>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00" name="Picture 4" descr="Duct Bank Cages - Default">
            <a:extLst>
              <a:ext uri="{FF2B5EF4-FFF2-40B4-BE49-F238E27FC236}">
                <a16:creationId xmlns:a16="http://schemas.microsoft.com/office/drawing/2014/main" id="{71A27759-A667-5A92-B419-31EE6ADA53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6287" y="2885439"/>
            <a:ext cx="2186858" cy="1768150"/>
          </a:xfrm>
          <a:prstGeom prst="ellipse">
            <a:avLst/>
          </a:prstGeom>
          <a:ln w="63500" cap="rnd">
            <a:solidFill>
              <a:srgbClr val="333333"/>
            </a:solid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 name="Picture 3" descr="A pile of gravel in a field&#10;&#10;Description automatically generated">
            <a:extLst>
              <a:ext uri="{FF2B5EF4-FFF2-40B4-BE49-F238E27FC236}">
                <a16:creationId xmlns:a16="http://schemas.microsoft.com/office/drawing/2014/main" id="{E43F1C80-4AED-AAFA-97D9-7EBC3C6F573A}"/>
              </a:ext>
            </a:extLst>
          </p:cNvPr>
          <p:cNvPicPr>
            <a:picLocks noChangeAspect="1"/>
          </p:cNvPicPr>
          <p:nvPr/>
        </p:nvPicPr>
        <p:blipFill rotWithShape="1">
          <a:blip r:embed="rId5"/>
          <a:srcRect l="4494" t="13500" r="2996" b="25500"/>
          <a:stretch/>
        </p:blipFill>
        <p:spPr>
          <a:xfrm>
            <a:off x="5328352" y="5235318"/>
            <a:ext cx="1902729" cy="942087"/>
          </a:xfrm>
          <a:prstGeom prst="rect">
            <a:avLst/>
          </a:prstGeom>
          <a:ln>
            <a:solidFill>
              <a:schemeClr val="tx1"/>
            </a:solid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30726E1F-3BDB-5B23-5960-ABDE95E75713}"/>
              </a:ext>
            </a:extLst>
          </p:cNvPr>
          <p:cNvSpPr txBox="1"/>
          <p:nvPr/>
        </p:nvSpPr>
        <p:spPr bwMode="auto">
          <a:xfrm>
            <a:off x="5238366" y="6240995"/>
            <a:ext cx="3905634" cy="261600"/>
          </a:xfrm>
          <a:prstGeom prst="rect">
            <a:avLst/>
          </a:prstGeom>
          <a:noFill/>
          <a:ln w="9525">
            <a:noFill/>
            <a:miter lim="800000"/>
            <a:headEnd/>
            <a:tailEnd/>
          </a:ln>
          <a:effectLst/>
        </p:spPr>
        <p:txBody>
          <a:bodyPr rot="0" spcFirstLastPara="0" vertOverflow="overflow" horzOverflow="overflow" vert="horz" wrap="square" lIns="91430" tIns="45715" rIns="91430" bIns="45715" numCol="1" spcCol="0" rtlCol="0" fromWordArt="0" anchor="t" anchorCtr="0" forceAA="0" compatLnSpc="1">
            <a:prstTxWarp prst="textNoShape">
              <a:avLst/>
            </a:prstTxWarp>
            <a:spAutoFit/>
          </a:bodyPr>
          <a:lstStyle/>
          <a:p>
            <a:pPr algn="ctr"/>
            <a:r>
              <a:rPr lang="en-US" sz="1100" i="1">
                <a:solidFill>
                  <a:srgbClr val="FF0000"/>
                </a:solidFill>
              </a:rPr>
              <a:t>Photos for illustration only – exact use to be coordinated  </a:t>
            </a:r>
            <a:endParaRPr lang="en-US" sz="1100" b="1" i="1" u="sng"/>
          </a:p>
        </p:txBody>
      </p:sp>
      <p:sp>
        <p:nvSpPr>
          <p:cNvPr id="3" name="TextBox 2">
            <a:extLst>
              <a:ext uri="{FF2B5EF4-FFF2-40B4-BE49-F238E27FC236}">
                <a16:creationId xmlns:a16="http://schemas.microsoft.com/office/drawing/2014/main" id="{82B8148A-F423-8398-FAC8-D45C598D1977}"/>
              </a:ext>
            </a:extLst>
          </p:cNvPr>
          <p:cNvSpPr txBox="1"/>
          <p:nvPr/>
        </p:nvSpPr>
        <p:spPr bwMode="auto">
          <a:xfrm>
            <a:off x="753018" y="6212802"/>
            <a:ext cx="1922301" cy="246211"/>
          </a:xfrm>
          <a:prstGeom prst="rect">
            <a:avLst/>
          </a:prstGeom>
          <a:noFill/>
          <a:ln w="9525">
            <a:noFill/>
            <a:miter lim="800000"/>
            <a:headEnd/>
            <a:tailEnd/>
          </a:ln>
          <a:effectLst/>
        </p:spPr>
        <p:txBody>
          <a:bodyPr wrap="none" lIns="91430" tIns="45715" rIns="91430" bIns="45715" rtlCol="0">
            <a:spAutoFit/>
          </a:bodyPr>
          <a:lstStyle/>
          <a:p>
            <a:pPr algn="l"/>
            <a:r>
              <a:rPr lang="en-US" sz="1000" i="1">
                <a:solidFill>
                  <a:srgbClr val="FF0000"/>
                </a:solidFill>
                <a:latin typeface="Calibri" panose="020F0502020204030204" pitchFamily="34" charset="0"/>
                <a:ea typeface="Calibri" panose="020F0502020204030204" pitchFamily="34" charset="0"/>
                <a:cs typeface="Calibri" panose="020F0502020204030204" pitchFamily="34" charset="0"/>
              </a:rPr>
              <a:t>* Assumes EFSB Project Approval </a:t>
            </a:r>
          </a:p>
        </p:txBody>
      </p:sp>
    </p:spTree>
    <p:extLst>
      <p:ext uri="{BB962C8B-B14F-4D97-AF65-F5344CB8AC3E}">
        <p14:creationId xmlns:p14="http://schemas.microsoft.com/office/powerpoint/2010/main" val="268578270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1FB0545-3D5F-B666-7245-6955A4CF8656}"/>
              </a:ext>
            </a:extLst>
          </p:cNvPr>
          <p:cNvSpPr/>
          <p:nvPr/>
        </p:nvSpPr>
        <p:spPr>
          <a:xfrm rot="2826053">
            <a:off x="3285226" y="3303968"/>
            <a:ext cx="1299168" cy="25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bg1"/>
                </a:solidFill>
              </a:rPr>
              <a:t> Fulkerson Street </a:t>
            </a:r>
          </a:p>
        </p:txBody>
      </p:sp>
      <p:sp>
        <p:nvSpPr>
          <p:cNvPr id="28" name="Rectangle 27">
            <a:extLst>
              <a:ext uri="{FF2B5EF4-FFF2-40B4-BE49-F238E27FC236}">
                <a16:creationId xmlns:a16="http://schemas.microsoft.com/office/drawing/2014/main" id="{06AE21D1-242F-6635-9A42-1510F3574CF2}"/>
              </a:ext>
            </a:extLst>
          </p:cNvPr>
          <p:cNvSpPr/>
          <p:nvPr/>
        </p:nvSpPr>
        <p:spPr>
          <a:xfrm rot="2653643">
            <a:off x="5562833" y="5576461"/>
            <a:ext cx="1299166" cy="25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bg1"/>
                </a:solidFill>
              </a:rPr>
              <a:t> Fulkerson Street </a:t>
            </a:r>
          </a:p>
        </p:txBody>
      </p:sp>
      <p:sp>
        <p:nvSpPr>
          <p:cNvPr id="29" name="Title 1">
            <a:extLst>
              <a:ext uri="{FF2B5EF4-FFF2-40B4-BE49-F238E27FC236}">
                <a16:creationId xmlns:a16="http://schemas.microsoft.com/office/drawing/2014/main" id="{AE78A565-DBC6-4334-95C9-3AB3486E4656}"/>
              </a:ext>
            </a:extLst>
          </p:cNvPr>
          <p:cNvSpPr>
            <a:spLocks noGrp="1"/>
          </p:cNvSpPr>
          <p:nvPr>
            <p:ph type="title"/>
          </p:nvPr>
        </p:nvSpPr>
        <p:spPr/>
        <p:txBody>
          <a:bodyPr/>
          <a:lstStyle/>
          <a:p>
            <a:r>
              <a:rPr lang="en-US" sz="2300">
                <a:latin typeface="Calibri"/>
                <a:ea typeface="MS PGothic"/>
              </a:rPr>
              <a:t>135 Fulkerson Street </a:t>
            </a:r>
            <a:br>
              <a:rPr lang="en-US" sz="2300">
                <a:latin typeface="Calibri"/>
                <a:ea typeface="MS PGothic"/>
              </a:rPr>
            </a:br>
            <a:r>
              <a:rPr lang="en-US" sz="1800" b="0" i="1">
                <a:latin typeface="Calibri"/>
                <a:ea typeface="MS PGothic"/>
              </a:rPr>
              <a:t>City Process for Parcel Use </a:t>
            </a:r>
            <a:r>
              <a:rPr lang="en-US" sz="1800">
                <a:latin typeface="Calibri"/>
                <a:ea typeface="MS PGothic"/>
              </a:rPr>
              <a:t> </a:t>
            </a:r>
            <a:endParaRPr lang="en-US" sz="1800">
              <a:latin typeface="Calibri"/>
            </a:endParaRPr>
          </a:p>
        </p:txBody>
      </p:sp>
      <p:sp>
        <p:nvSpPr>
          <p:cNvPr id="30" name="Rectangle 29">
            <a:extLst>
              <a:ext uri="{FF2B5EF4-FFF2-40B4-BE49-F238E27FC236}">
                <a16:creationId xmlns:a16="http://schemas.microsoft.com/office/drawing/2014/main" id="{0753AF5A-C342-1AE5-93EE-651907C10B4C}"/>
              </a:ext>
            </a:extLst>
          </p:cNvPr>
          <p:cNvSpPr/>
          <p:nvPr/>
        </p:nvSpPr>
        <p:spPr>
          <a:xfrm rot="20228939">
            <a:off x="2834687" y="4710862"/>
            <a:ext cx="1299168" cy="25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bg1"/>
                </a:solidFill>
              </a:rPr>
              <a:t> Charles Street </a:t>
            </a:r>
          </a:p>
        </p:txBody>
      </p:sp>
      <p:sp>
        <p:nvSpPr>
          <p:cNvPr id="4" name="TextBox 3">
            <a:extLst>
              <a:ext uri="{FF2B5EF4-FFF2-40B4-BE49-F238E27FC236}">
                <a16:creationId xmlns:a16="http://schemas.microsoft.com/office/drawing/2014/main" id="{BE9022A4-663B-CAC4-AA45-57FE76E187A7}"/>
              </a:ext>
            </a:extLst>
          </p:cNvPr>
          <p:cNvSpPr txBox="1"/>
          <p:nvPr/>
        </p:nvSpPr>
        <p:spPr bwMode="auto">
          <a:xfrm>
            <a:off x="3934810" y="1717780"/>
            <a:ext cx="4618655" cy="3677930"/>
          </a:xfrm>
          <a:prstGeom prst="rect">
            <a:avLst/>
          </a:prstGeom>
          <a:solidFill>
            <a:schemeClr val="bg1">
              <a:lumMod val="85000"/>
            </a:schemeClr>
          </a:solidFill>
          <a:ln w="9525">
            <a:solidFill>
              <a:schemeClr val="tx1"/>
            </a:solidFill>
            <a:miter lim="800000"/>
            <a:headEnd/>
            <a:tailEnd/>
          </a:ln>
          <a:effectLst/>
        </p:spPr>
        <p:txBody>
          <a:bodyPr wrap="square">
            <a:spAutoFit/>
          </a:bodyPr>
          <a:lstStyle/>
          <a:p>
            <a:pPr marL="298450" marR="231775" indent="-285750">
              <a:spcBef>
                <a:spcPts val="600"/>
              </a:spcBef>
              <a:buFont typeface="Wingdings" panose="05000000000000000000" pitchFamily="2" charset="2"/>
              <a:buChar char="§"/>
              <a:tabLst>
                <a:tab pos="461009" algn="l"/>
              </a:tabLst>
            </a:pPr>
            <a:r>
              <a:rPr lang="en-US" sz="1600">
                <a:latin typeface="Calibri" panose="020F0502020204030204" pitchFamily="34" charset="0"/>
                <a:ea typeface="Calibri" panose="020F0502020204030204" pitchFamily="34" charset="0"/>
                <a:cs typeface="Calibri" panose="020F0502020204030204" pitchFamily="34" charset="0"/>
              </a:rPr>
              <a:t>City</a:t>
            </a:r>
            <a:r>
              <a:rPr lang="en-US" sz="1600" spc="-15">
                <a:latin typeface="Calibri" panose="020F0502020204030204" pitchFamily="34" charset="0"/>
                <a:ea typeface="Calibri" panose="020F0502020204030204" pitchFamily="34" charset="0"/>
                <a:cs typeface="Calibri" panose="020F0502020204030204" pitchFamily="34" charset="0"/>
              </a:rPr>
              <a:t> </a:t>
            </a:r>
            <a:r>
              <a:rPr lang="en-US" sz="1600">
                <a:latin typeface="Calibri" panose="020F0502020204030204" pitchFamily="34" charset="0"/>
                <a:ea typeface="Calibri" panose="020F0502020204030204" pitchFamily="34" charset="0"/>
                <a:cs typeface="Calibri" panose="020F0502020204030204" pitchFamily="34" charset="0"/>
              </a:rPr>
              <a:t>to</a:t>
            </a:r>
            <a:r>
              <a:rPr lang="en-US" sz="1600" spc="-25">
                <a:latin typeface="Calibri" panose="020F0502020204030204" pitchFamily="34" charset="0"/>
                <a:ea typeface="Calibri" panose="020F0502020204030204" pitchFamily="34" charset="0"/>
                <a:cs typeface="Calibri" panose="020F0502020204030204" pitchFamily="34" charset="0"/>
              </a:rPr>
              <a:t> purchase </a:t>
            </a:r>
            <a:r>
              <a:rPr lang="en-US" sz="1600">
                <a:latin typeface="Calibri" panose="020F0502020204030204" pitchFamily="34" charset="0"/>
                <a:ea typeface="Calibri" panose="020F0502020204030204" pitchFamily="34" charset="0"/>
                <a:cs typeface="Calibri" panose="020F0502020204030204" pitchFamily="34" charset="0"/>
              </a:rPr>
              <a:t>the</a:t>
            </a:r>
            <a:r>
              <a:rPr lang="en-US" sz="1600" spc="-25">
                <a:latin typeface="Calibri" panose="020F0502020204030204" pitchFamily="34" charset="0"/>
                <a:ea typeface="Calibri" panose="020F0502020204030204" pitchFamily="34" charset="0"/>
                <a:cs typeface="Calibri" panose="020F0502020204030204" pitchFamily="34" charset="0"/>
              </a:rPr>
              <a:t> </a:t>
            </a:r>
            <a:r>
              <a:rPr lang="en-US" sz="1600" spc="-10">
                <a:latin typeface="Calibri" panose="020F0502020204030204" pitchFamily="34" charset="0"/>
                <a:ea typeface="Calibri" panose="020F0502020204030204" pitchFamily="34" charset="0"/>
                <a:cs typeface="Calibri" panose="020F0502020204030204" pitchFamily="34" charset="0"/>
              </a:rPr>
              <a:t>property after</a:t>
            </a:r>
            <a:r>
              <a:rPr lang="en-US" sz="1600" spc="-35">
                <a:latin typeface="Calibri" panose="020F0502020204030204" pitchFamily="34" charset="0"/>
                <a:ea typeface="Calibri" panose="020F0502020204030204" pitchFamily="34" charset="0"/>
                <a:cs typeface="Calibri" panose="020F0502020204030204" pitchFamily="34" charset="0"/>
              </a:rPr>
              <a:t> </a:t>
            </a:r>
            <a:r>
              <a:rPr lang="en-US" sz="1600">
                <a:solidFill>
                  <a:schemeClr val="tx1"/>
                </a:solidFill>
                <a:latin typeface="Calibri" panose="020F0502020204030204" pitchFamily="34" charset="0"/>
                <a:ea typeface="Calibri" panose="020F0502020204030204" pitchFamily="34" charset="0"/>
                <a:cs typeface="Calibri" panose="020F0502020204030204" pitchFamily="34" charset="0"/>
              </a:rPr>
              <a:t>EFSB project</a:t>
            </a:r>
            <a:r>
              <a:rPr lang="en-US" sz="1600" spc="-5">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spc="-10">
                <a:solidFill>
                  <a:schemeClr val="tx1"/>
                </a:solidFill>
                <a:latin typeface="Calibri" panose="020F0502020204030204" pitchFamily="34" charset="0"/>
                <a:ea typeface="Calibri" panose="020F0502020204030204" pitchFamily="34" charset="0"/>
                <a:cs typeface="Calibri" panose="020F0502020204030204" pitchFamily="34" charset="0"/>
              </a:rPr>
              <a:t>approval </a:t>
            </a:r>
            <a:r>
              <a:rPr lang="en-US" sz="1600" i="1">
                <a:solidFill>
                  <a:schemeClr val="tx1"/>
                </a:solidFill>
                <a:latin typeface="Calibri" panose="020F0502020204030204" pitchFamily="34" charset="0"/>
                <a:ea typeface="Calibri" panose="020F0502020204030204" pitchFamily="34" charset="0"/>
                <a:cs typeface="Calibri" panose="020F0502020204030204" pitchFamily="34" charset="0"/>
              </a:rPr>
              <a:t>(anticipated Q3</a:t>
            </a:r>
            <a:r>
              <a:rPr lang="en-US" sz="1600" i="1" spc="-55">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i="1">
                <a:solidFill>
                  <a:schemeClr val="tx1"/>
                </a:solidFill>
                <a:latin typeface="Calibri" panose="020F0502020204030204" pitchFamily="34" charset="0"/>
                <a:ea typeface="Calibri" panose="020F0502020204030204" pitchFamily="34" charset="0"/>
                <a:cs typeface="Calibri" panose="020F0502020204030204" pitchFamily="34" charset="0"/>
              </a:rPr>
              <a:t>2024</a:t>
            </a:r>
            <a:r>
              <a:rPr lang="en-US" sz="1600" i="1" spc="-25">
                <a:solidFill>
                  <a:schemeClr val="tx1"/>
                </a:solidFill>
                <a:latin typeface="Calibri" panose="020F0502020204030204" pitchFamily="34" charset="0"/>
                <a:ea typeface="Calibri" panose="020F0502020204030204" pitchFamily="34" charset="0"/>
                <a:cs typeface="Calibri" panose="020F0502020204030204" pitchFamily="34" charset="0"/>
              </a:rPr>
              <a:t>)</a:t>
            </a:r>
          </a:p>
          <a:p>
            <a:pPr marL="469900" marR="231775" lvl="1">
              <a:spcBef>
                <a:spcPts val="600"/>
              </a:spcBef>
              <a:tabLst>
                <a:tab pos="461009" algn="l"/>
              </a:tabLst>
            </a:pPr>
            <a:endParaRPr lang="en-US" sz="1600" i="1" spc="-25">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98450" marR="228600" indent="-285750">
              <a:spcBef>
                <a:spcPts val="605"/>
              </a:spcBef>
              <a:buFont typeface="Wingdings" panose="05000000000000000000" pitchFamily="2" charset="2"/>
              <a:buChar char="§"/>
              <a:tabLst>
                <a:tab pos="391160" algn="l"/>
              </a:tabLst>
            </a:pPr>
            <a:r>
              <a:rPr lang="en-US" sz="1600">
                <a:solidFill>
                  <a:schemeClr val="tx1"/>
                </a:solidFill>
                <a:latin typeface="Calibri" panose="020F0502020204030204" pitchFamily="34" charset="0"/>
                <a:ea typeface="Calibri" panose="020F0502020204030204" pitchFamily="34" charset="0"/>
                <a:cs typeface="Calibri" panose="020F0502020204030204" pitchFamily="34" charset="0"/>
              </a:rPr>
              <a:t>Eversource</a:t>
            </a:r>
            <a:r>
              <a:rPr lang="en-US" sz="1600" spc="-3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a:solidFill>
                  <a:schemeClr val="tx1"/>
                </a:solidFill>
                <a:latin typeface="Calibri" panose="020F0502020204030204" pitchFamily="34" charset="0"/>
                <a:ea typeface="Calibri" panose="020F0502020204030204" pitchFamily="34" charset="0"/>
                <a:cs typeface="Calibri" panose="020F0502020204030204" pitchFamily="34" charset="0"/>
              </a:rPr>
              <a:t>to</a:t>
            </a:r>
            <a:r>
              <a:rPr lang="en-US" sz="1600" spc="-10">
                <a:solidFill>
                  <a:schemeClr val="tx1"/>
                </a:solidFill>
                <a:latin typeface="Calibri" panose="020F0502020204030204" pitchFamily="34" charset="0"/>
                <a:ea typeface="Calibri" panose="020F0502020204030204" pitchFamily="34" charset="0"/>
                <a:cs typeface="Calibri" panose="020F0502020204030204" pitchFamily="34" charset="0"/>
              </a:rPr>
              <a:t> use </a:t>
            </a:r>
            <a:r>
              <a:rPr lang="en-US" sz="1600">
                <a:solidFill>
                  <a:schemeClr val="tx1"/>
                </a:solidFill>
                <a:latin typeface="Calibri" panose="020F0502020204030204" pitchFamily="34" charset="0"/>
                <a:ea typeface="Calibri" panose="020F0502020204030204" pitchFamily="34" charset="0"/>
                <a:cs typeface="Calibri" panose="020F0502020204030204" pitchFamily="34" charset="0"/>
              </a:rPr>
              <a:t>property during active construction</a:t>
            </a:r>
            <a:r>
              <a:rPr lang="en-US" sz="1600" spc="-5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a:solidFill>
                  <a:schemeClr val="tx1"/>
                </a:solidFill>
                <a:latin typeface="Calibri" panose="020F0502020204030204" pitchFamily="34" charset="0"/>
                <a:ea typeface="Calibri" panose="020F0502020204030204" pitchFamily="34" charset="0"/>
                <a:cs typeface="Calibri" panose="020F0502020204030204" pitchFamily="34" charset="0"/>
              </a:rPr>
              <a:t>for</a:t>
            </a:r>
            <a:r>
              <a:rPr lang="en-US" sz="1600" spc="-15">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a:solidFill>
                  <a:schemeClr val="tx1"/>
                </a:solidFill>
                <a:latin typeface="Calibri" panose="020F0502020204030204" pitchFamily="34" charset="0"/>
                <a:ea typeface="Calibri" panose="020F0502020204030204" pitchFamily="34" charset="0"/>
                <a:cs typeface="Calibri" panose="020F0502020204030204" pitchFamily="34" charset="0"/>
              </a:rPr>
              <a:t>lay down,</a:t>
            </a:r>
            <a:r>
              <a:rPr lang="en-US" sz="1600" spc="-15">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600" spc="-10">
                <a:solidFill>
                  <a:schemeClr val="tx1"/>
                </a:solidFill>
                <a:latin typeface="Calibri" panose="020F0502020204030204" pitchFamily="34" charset="0"/>
                <a:ea typeface="Calibri" panose="020F0502020204030204" pitchFamily="34" charset="0"/>
                <a:cs typeface="Calibri" panose="020F0502020204030204" pitchFamily="34" charset="0"/>
              </a:rPr>
              <a:t>parking, </a:t>
            </a:r>
            <a:r>
              <a:rPr lang="en-US" sz="1600">
                <a:solidFill>
                  <a:schemeClr val="tx1"/>
                </a:solidFill>
                <a:latin typeface="Calibri" panose="020F0502020204030204" pitchFamily="34" charset="0"/>
                <a:ea typeface="Calibri" panose="020F0502020204030204" pitchFamily="34" charset="0"/>
                <a:cs typeface="Calibri" panose="020F0502020204030204" pitchFamily="34" charset="0"/>
              </a:rPr>
              <a:t>etc.</a:t>
            </a:r>
            <a:r>
              <a:rPr lang="en-US" sz="1600" spc="-45">
                <a:solidFill>
                  <a:schemeClr val="tx1"/>
                </a:solidFill>
                <a:latin typeface="Calibri" panose="020F0502020204030204" pitchFamily="34" charset="0"/>
                <a:ea typeface="Calibri" panose="020F0502020204030204" pitchFamily="34" charset="0"/>
                <a:cs typeface="Calibri" panose="020F0502020204030204" pitchFamily="34" charset="0"/>
              </a:rPr>
              <a:t> and will demolish the building on-site.</a:t>
            </a:r>
            <a:br>
              <a:rPr lang="en-US" sz="1600" spc="-45">
                <a:solidFill>
                  <a:schemeClr val="tx1"/>
                </a:solidFill>
                <a:latin typeface="Calibri" panose="020F0502020204030204" pitchFamily="34" charset="0"/>
                <a:ea typeface="Calibri" panose="020F0502020204030204" pitchFamily="34" charset="0"/>
                <a:cs typeface="Calibri" panose="020F0502020204030204" pitchFamily="34" charset="0"/>
              </a:rPr>
            </a:br>
            <a:endParaRPr lang="en-US" sz="1600" spc="-45">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98450" marR="228600" indent="-285750">
              <a:spcBef>
                <a:spcPts val="605"/>
              </a:spcBef>
              <a:buFont typeface="Wingdings" panose="05000000000000000000" pitchFamily="2" charset="2"/>
              <a:buChar char="§"/>
              <a:tabLst>
                <a:tab pos="391160" algn="l"/>
              </a:tabLst>
            </a:pPr>
            <a:r>
              <a:rPr lang="en-US" sz="1600" spc="-10">
                <a:latin typeface="Calibri" panose="020F0502020204030204" pitchFamily="34" charset="0"/>
                <a:ea typeface="Calibri" panose="020F0502020204030204" pitchFamily="34" charset="0"/>
                <a:cs typeface="Calibri" panose="020F0502020204030204" pitchFamily="34" charset="0"/>
              </a:rPr>
              <a:t>City begins community process to determine future parcel use </a:t>
            </a:r>
            <a:r>
              <a:rPr lang="en-US" sz="1600" i="1" spc="-10">
                <a:latin typeface="Calibri" panose="020F0502020204030204" pitchFamily="34" charset="0"/>
                <a:ea typeface="Calibri" panose="020F0502020204030204" pitchFamily="34" charset="0"/>
                <a:cs typeface="Calibri" panose="020F0502020204030204" pitchFamily="34" charset="0"/>
              </a:rPr>
              <a:t>(anticipated Q2 2029)</a:t>
            </a:r>
          </a:p>
          <a:p>
            <a:pPr marL="298450" marR="228600" indent="-285750">
              <a:spcBef>
                <a:spcPts val="605"/>
              </a:spcBef>
              <a:buFont typeface="Wingdings" panose="05000000000000000000" pitchFamily="2" charset="2"/>
              <a:buChar char="§"/>
              <a:tabLst>
                <a:tab pos="391160" algn="l"/>
              </a:tabLst>
            </a:pPr>
            <a:endParaRPr lang="en-US" sz="1600" i="1" spc="-10">
              <a:latin typeface="Calibri" panose="020F0502020204030204" pitchFamily="34" charset="0"/>
              <a:ea typeface="Calibri" panose="020F0502020204030204" pitchFamily="34" charset="0"/>
              <a:cs typeface="Calibri" panose="020F0502020204030204" pitchFamily="34" charset="0"/>
            </a:endParaRPr>
          </a:p>
          <a:p>
            <a:pPr marL="298450" marR="228600" indent="-285750">
              <a:spcBef>
                <a:spcPts val="605"/>
              </a:spcBef>
              <a:buFont typeface="Wingdings" panose="05000000000000000000" pitchFamily="2" charset="2"/>
              <a:buChar char="§"/>
              <a:tabLst>
                <a:tab pos="391160" algn="l"/>
              </a:tabLst>
            </a:pPr>
            <a:r>
              <a:rPr lang="en-US" sz="1600" spc="-10">
                <a:latin typeface="Calibri" panose="020F0502020204030204" pitchFamily="34" charset="0"/>
                <a:ea typeface="Calibri" panose="020F0502020204030204" pitchFamily="34" charset="0"/>
                <a:cs typeface="Calibri" panose="020F0502020204030204" pitchFamily="34" charset="0"/>
              </a:rPr>
              <a:t>After substation is complete and transmission lines are energized, parcel would be available for public use </a:t>
            </a:r>
            <a:r>
              <a:rPr lang="en-US" sz="1600" i="1">
                <a:latin typeface="Calibri" panose="020F0502020204030204" pitchFamily="34" charset="0"/>
                <a:ea typeface="Calibri" panose="020F0502020204030204" pitchFamily="34" charset="0"/>
                <a:cs typeface="Calibri" panose="020F0502020204030204" pitchFamily="34" charset="0"/>
              </a:rPr>
              <a:t>(anticipated</a:t>
            </a:r>
            <a:r>
              <a:rPr lang="en-US" sz="1600" i="1" spc="-30">
                <a:latin typeface="Calibri" panose="020F0502020204030204" pitchFamily="34" charset="0"/>
                <a:ea typeface="Calibri" panose="020F0502020204030204" pitchFamily="34" charset="0"/>
                <a:cs typeface="Calibri" panose="020F0502020204030204" pitchFamily="34" charset="0"/>
              </a:rPr>
              <a:t> </a:t>
            </a:r>
            <a:r>
              <a:rPr lang="en-US" sz="1600" i="1">
                <a:latin typeface="Calibri" panose="020F0502020204030204" pitchFamily="34" charset="0"/>
                <a:ea typeface="Calibri" panose="020F0502020204030204" pitchFamily="34" charset="0"/>
                <a:cs typeface="Calibri" panose="020F0502020204030204" pitchFamily="34" charset="0"/>
              </a:rPr>
              <a:t>Q4</a:t>
            </a:r>
            <a:r>
              <a:rPr lang="en-US" sz="1600" i="1" spc="-30">
                <a:latin typeface="Calibri" panose="020F0502020204030204" pitchFamily="34" charset="0"/>
                <a:ea typeface="Calibri" panose="020F0502020204030204" pitchFamily="34" charset="0"/>
                <a:cs typeface="Calibri" panose="020F0502020204030204" pitchFamily="34" charset="0"/>
              </a:rPr>
              <a:t> </a:t>
            </a:r>
            <a:r>
              <a:rPr lang="en-US" sz="1600" i="1" spc="-10">
                <a:latin typeface="Calibri" panose="020F0502020204030204" pitchFamily="34" charset="0"/>
                <a:ea typeface="Calibri" panose="020F0502020204030204" pitchFamily="34" charset="0"/>
                <a:cs typeface="Calibri" panose="020F0502020204030204" pitchFamily="34" charset="0"/>
              </a:rPr>
              <a:t>2030)</a:t>
            </a:r>
          </a:p>
        </p:txBody>
      </p:sp>
      <p:pic>
        <p:nvPicPr>
          <p:cNvPr id="3074" name="Picture 2" descr="City Seal of Cambridge">
            <a:extLst>
              <a:ext uri="{FF2B5EF4-FFF2-40B4-BE49-F238E27FC236}">
                <a16:creationId xmlns:a16="http://schemas.microsoft.com/office/drawing/2014/main" id="{E1030AE8-562D-5EA0-0F8B-5BB9117932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068" y="1785678"/>
            <a:ext cx="2209800" cy="22002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A49A67-FE7E-C0AD-D924-F34181153615}"/>
              </a:ext>
            </a:extLst>
          </p:cNvPr>
          <p:cNvSpPr txBox="1"/>
          <p:nvPr/>
        </p:nvSpPr>
        <p:spPr bwMode="auto">
          <a:xfrm>
            <a:off x="1121981" y="4276076"/>
            <a:ext cx="1705896" cy="338544"/>
          </a:xfrm>
          <a:prstGeom prst="rect">
            <a:avLst/>
          </a:prstGeom>
          <a:noFill/>
          <a:ln w="9525">
            <a:noFill/>
            <a:miter lim="800000"/>
            <a:headEnd/>
            <a:tailEnd/>
          </a:ln>
          <a:effectLst/>
        </p:spPr>
        <p:txBody>
          <a:bodyPr wrap="none" lIns="91430" tIns="45715" rIns="91430" bIns="45715" rtlCol="0" anchor="t">
            <a:spAutoFit/>
          </a:bodyPr>
          <a:lstStyle/>
          <a:p>
            <a:pPr algn="l"/>
            <a:r>
              <a:rPr lang="en-US" sz="1600" b="1"/>
              <a:t>City of Cambridge</a:t>
            </a:r>
          </a:p>
        </p:txBody>
      </p:sp>
    </p:spTree>
    <p:extLst>
      <p:ext uri="{BB962C8B-B14F-4D97-AF65-F5344CB8AC3E}">
        <p14:creationId xmlns:p14="http://schemas.microsoft.com/office/powerpoint/2010/main" val="263388371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1FB0545-3D5F-B666-7245-6955A4CF8656}"/>
              </a:ext>
            </a:extLst>
          </p:cNvPr>
          <p:cNvSpPr/>
          <p:nvPr/>
        </p:nvSpPr>
        <p:spPr>
          <a:xfrm rot="2826053">
            <a:off x="3285226" y="3303968"/>
            <a:ext cx="1299168" cy="25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bg1"/>
                </a:solidFill>
              </a:rPr>
              <a:t> Fulkerson Street </a:t>
            </a:r>
          </a:p>
        </p:txBody>
      </p:sp>
      <p:sp>
        <p:nvSpPr>
          <p:cNvPr id="28" name="Rectangle 27">
            <a:extLst>
              <a:ext uri="{FF2B5EF4-FFF2-40B4-BE49-F238E27FC236}">
                <a16:creationId xmlns:a16="http://schemas.microsoft.com/office/drawing/2014/main" id="{06AE21D1-242F-6635-9A42-1510F3574CF2}"/>
              </a:ext>
            </a:extLst>
          </p:cNvPr>
          <p:cNvSpPr/>
          <p:nvPr/>
        </p:nvSpPr>
        <p:spPr>
          <a:xfrm rot="2653643">
            <a:off x="5562833" y="5576461"/>
            <a:ext cx="1299166" cy="25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bg1"/>
                </a:solidFill>
              </a:rPr>
              <a:t> Fulkerson Street </a:t>
            </a:r>
          </a:p>
        </p:txBody>
      </p:sp>
      <p:sp>
        <p:nvSpPr>
          <p:cNvPr id="29" name="Title 1">
            <a:extLst>
              <a:ext uri="{FF2B5EF4-FFF2-40B4-BE49-F238E27FC236}">
                <a16:creationId xmlns:a16="http://schemas.microsoft.com/office/drawing/2014/main" id="{AE78A565-DBC6-4334-95C9-3AB3486E4656}"/>
              </a:ext>
            </a:extLst>
          </p:cNvPr>
          <p:cNvSpPr>
            <a:spLocks noGrp="1"/>
          </p:cNvSpPr>
          <p:nvPr>
            <p:ph type="title"/>
          </p:nvPr>
        </p:nvSpPr>
        <p:spPr/>
        <p:txBody>
          <a:bodyPr/>
          <a:lstStyle/>
          <a:p>
            <a:r>
              <a:rPr lang="en-US" sz="2300">
                <a:latin typeface="Calibri"/>
                <a:ea typeface="MS PGothic"/>
              </a:rPr>
              <a:t>135 Fulkerson Street </a:t>
            </a:r>
            <a:br>
              <a:rPr lang="en-US" sz="2300">
                <a:latin typeface="Calibri"/>
                <a:ea typeface="MS PGothic"/>
              </a:rPr>
            </a:br>
            <a:r>
              <a:rPr lang="en-US" sz="1800" b="0" i="1">
                <a:latin typeface="Calibri"/>
                <a:ea typeface="MS PGothic"/>
              </a:rPr>
              <a:t>Future Use of the Parcel – Community Engagement Process</a:t>
            </a:r>
            <a:endParaRPr lang="en-US" sz="1800">
              <a:latin typeface="Calibri"/>
            </a:endParaRPr>
          </a:p>
        </p:txBody>
      </p:sp>
      <p:sp>
        <p:nvSpPr>
          <p:cNvPr id="30" name="Rectangle 29">
            <a:extLst>
              <a:ext uri="{FF2B5EF4-FFF2-40B4-BE49-F238E27FC236}">
                <a16:creationId xmlns:a16="http://schemas.microsoft.com/office/drawing/2014/main" id="{0753AF5A-C342-1AE5-93EE-651907C10B4C}"/>
              </a:ext>
            </a:extLst>
          </p:cNvPr>
          <p:cNvSpPr/>
          <p:nvPr/>
        </p:nvSpPr>
        <p:spPr>
          <a:xfrm rot="20228939">
            <a:off x="2834687" y="4710862"/>
            <a:ext cx="1299168" cy="25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bg1"/>
                </a:solidFill>
              </a:rPr>
              <a:t> Charles Street </a:t>
            </a:r>
          </a:p>
        </p:txBody>
      </p:sp>
      <p:sp>
        <p:nvSpPr>
          <p:cNvPr id="4" name="TextBox 3">
            <a:extLst>
              <a:ext uri="{FF2B5EF4-FFF2-40B4-BE49-F238E27FC236}">
                <a16:creationId xmlns:a16="http://schemas.microsoft.com/office/drawing/2014/main" id="{BE9022A4-663B-CAC4-AA45-57FE76E187A7}"/>
              </a:ext>
            </a:extLst>
          </p:cNvPr>
          <p:cNvSpPr txBox="1"/>
          <p:nvPr/>
        </p:nvSpPr>
        <p:spPr bwMode="auto">
          <a:xfrm>
            <a:off x="3934810" y="1717780"/>
            <a:ext cx="4618655" cy="3677930"/>
          </a:xfrm>
          <a:prstGeom prst="rect">
            <a:avLst/>
          </a:prstGeom>
          <a:solidFill>
            <a:schemeClr val="bg1">
              <a:lumMod val="85000"/>
            </a:schemeClr>
          </a:solidFill>
          <a:ln w="9525">
            <a:solidFill>
              <a:schemeClr val="tx1"/>
            </a:solidFill>
            <a:miter lim="800000"/>
            <a:headEnd/>
            <a:tailEnd/>
          </a:ln>
          <a:effectLst/>
        </p:spPr>
        <p:txBody>
          <a:bodyPr wrap="square">
            <a:spAutoFit/>
          </a:bodyPr>
          <a:lstStyle/>
          <a:p>
            <a:pPr marL="298450" marR="231775" indent="-285750">
              <a:spcBef>
                <a:spcPts val="600"/>
              </a:spcBef>
              <a:buFont typeface="Wingdings" panose="05000000000000000000" pitchFamily="2" charset="2"/>
              <a:buChar char="§"/>
              <a:tabLst>
                <a:tab pos="461009" algn="l"/>
              </a:tabLst>
            </a:pPr>
            <a:r>
              <a:rPr lang="en-US" sz="1600">
                <a:latin typeface="Calibri" panose="020F0502020204030204" pitchFamily="34" charset="0"/>
                <a:ea typeface="Calibri" panose="020F0502020204030204" pitchFamily="34" charset="0"/>
                <a:cs typeface="Calibri" panose="020F0502020204030204" pitchFamily="34" charset="0"/>
              </a:rPr>
              <a:t>City</a:t>
            </a:r>
            <a:r>
              <a:rPr lang="en-US" sz="1600" spc="-15">
                <a:latin typeface="Calibri" panose="020F0502020204030204" pitchFamily="34" charset="0"/>
                <a:ea typeface="Calibri" panose="020F0502020204030204" pitchFamily="34" charset="0"/>
                <a:cs typeface="Calibri" panose="020F0502020204030204" pitchFamily="34" charset="0"/>
              </a:rPr>
              <a:t> is </a:t>
            </a:r>
            <a:r>
              <a:rPr lang="en-US" sz="1600">
                <a:latin typeface="Calibri" panose="020F0502020204030204" pitchFamily="34" charset="0"/>
                <a:ea typeface="Calibri" panose="020F0502020204030204" pitchFamily="34" charset="0"/>
                <a:cs typeface="Calibri" panose="020F0502020204030204" pitchFamily="34" charset="0"/>
              </a:rPr>
              <a:t>committed to using the parcel for public use. </a:t>
            </a:r>
            <a:endParaRPr lang="en-US" sz="1600" i="1" spc="-25">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98450" marR="228600" indent="-285750">
              <a:spcBef>
                <a:spcPts val="605"/>
              </a:spcBef>
              <a:buFont typeface="Wingdings" panose="05000000000000000000" pitchFamily="2" charset="2"/>
              <a:buChar char="§"/>
              <a:tabLst>
                <a:tab pos="391160" algn="l"/>
              </a:tabLst>
            </a:pPr>
            <a:r>
              <a:rPr lang="en-US" sz="1600">
                <a:solidFill>
                  <a:schemeClr val="tx1"/>
                </a:solidFill>
                <a:latin typeface="Calibri" panose="020F0502020204030204" pitchFamily="34" charset="0"/>
                <a:ea typeface="Calibri" panose="020F0502020204030204" pitchFamily="34" charset="0"/>
                <a:cs typeface="Calibri" panose="020F0502020204030204" pitchFamily="34" charset="0"/>
              </a:rPr>
              <a:t>We value community input in determining the parcels use. </a:t>
            </a:r>
          </a:p>
          <a:p>
            <a:pPr marL="298450" marR="228600" indent="-285750">
              <a:spcBef>
                <a:spcPts val="605"/>
              </a:spcBef>
              <a:buFont typeface="Wingdings" panose="05000000000000000000" pitchFamily="2" charset="2"/>
              <a:buChar char="§"/>
              <a:tabLst>
                <a:tab pos="391160" algn="l"/>
              </a:tabLst>
            </a:pPr>
            <a:r>
              <a:rPr lang="en-US" sz="1600">
                <a:solidFill>
                  <a:schemeClr val="tx1"/>
                </a:solidFill>
                <a:latin typeface="Calibri" panose="020F0502020204030204" pitchFamily="34" charset="0"/>
                <a:ea typeface="Calibri" panose="020F0502020204030204" pitchFamily="34" charset="0"/>
                <a:cs typeface="Calibri" panose="020F0502020204030204" pitchFamily="34" charset="0"/>
              </a:rPr>
              <a:t>We have heard requests for housing and open space, but there will be numerous opportunities for additional input from the community. </a:t>
            </a:r>
          </a:p>
          <a:p>
            <a:pPr marL="755650" marR="228600" lvl="1" indent="-285750">
              <a:spcBef>
                <a:spcPts val="605"/>
              </a:spcBef>
              <a:buFont typeface="Wingdings" panose="05000000000000000000" pitchFamily="2" charset="2"/>
              <a:buChar char="§"/>
              <a:tabLst>
                <a:tab pos="391160" algn="l"/>
              </a:tabLst>
            </a:pPr>
            <a:r>
              <a:rPr lang="en-US" sz="1600" spc="-45">
                <a:solidFill>
                  <a:schemeClr val="tx1"/>
                </a:solidFill>
                <a:latin typeface="Calibri" panose="020F0502020204030204" pitchFamily="34" charset="0"/>
                <a:ea typeface="Calibri" panose="020F0502020204030204" pitchFamily="34" charset="0"/>
                <a:cs typeface="Calibri" panose="020F0502020204030204" pitchFamily="34" charset="0"/>
              </a:rPr>
              <a:t>Community engagement process to begin in 2029. </a:t>
            </a:r>
          </a:p>
          <a:p>
            <a:pPr marL="298450" marR="228600" indent="-285750">
              <a:spcBef>
                <a:spcPts val="605"/>
              </a:spcBef>
              <a:buFont typeface="Wingdings" panose="05000000000000000000" pitchFamily="2" charset="2"/>
              <a:buChar char="§"/>
              <a:tabLst>
                <a:tab pos="391160" algn="l"/>
              </a:tabLst>
            </a:pPr>
            <a:r>
              <a:rPr lang="en-US" sz="1600" spc="-10">
                <a:latin typeface="Calibri" panose="020F0502020204030204" pitchFamily="34" charset="0"/>
                <a:ea typeface="Calibri" panose="020F0502020204030204" pitchFamily="34" charset="0"/>
                <a:cs typeface="Calibri" panose="020F0502020204030204" pitchFamily="34" charset="0"/>
              </a:rPr>
              <a:t>Participate in the process - let us know what you think!</a:t>
            </a:r>
            <a:endParaRPr lang="en-US" sz="1600" i="1" spc="-10">
              <a:latin typeface="Calibri" panose="020F0502020204030204" pitchFamily="34" charset="0"/>
              <a:ea typeface="Calibri" panose="020F0502020204030204" pitchFamily="34" charset="0"/>
              <a:cs typeface="Calibri" panose="020F0502020204030204" pitchFamily="34" charset="0"/>
            </a:endParaRPr>
          </a:p>
          <a:p>
            <a:pPr marL="12700" marR="228600">
              <a:spcBef>
                <a:spcPts val="605"/>
              </a:spcBef>
              <a:tabLst>
                <a:tab pos="391160" algn="l"/>
              </a:tabLst>
            </a:pPr>
            <a:endParaRPr lang="en-US" sz="1600" i="1" spc="-10">
              <a:latin typeface="Calibri" panose="020F0502020204030204" pitchFamily="34" charset="0"/>
              <a:ea typeface="Calibri" panose="020F0502020204030204" pitchFamily="34" charset="0"/>
              <a:cs typeface="Calibri" panose="020F0502020204030204" pitchFamily="34" charset="0"/>
            </a:endParaRPr>
          </a:p>
        </p:txBody>
      </p:sp>
      <p:pic>
        <p:nvPicPr>
          <p:cNvPr id="3076" name="Picture 4" descr="FCSD3 Seeks Public Input - Florence County School District Three">
            <a:extLst>
              <a:ext uri="{FF2B5EF4-FFF2-40B4-BE49-F238E27FC236}">
                <a16:creationId xmlns:a16="http://schemas.microsoft.com/office/drawing/2014/main" id="{7FBCC412-285B-B055-8147-7E55F9BA30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161" y="2161165"/>
            <a:ext cx="2498660" cy="2375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226903"/>
      </p:ext>
    </p:extLst>
  </p:cSld>
  <p:clrMapOvr>
    <a:masterClrMapping/>
  </p:clrMapOvr>
  <p:transition/>
</p:sld>
</file>

<file path=ppt/theme/theme1.xml><?xml version="1.0" encoding="utf-8"?>
<a:theme xmlns:a="http://schemas.openxmlformats.org/drawingml/2006/main" name="Eversource Energy PPT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rgbClr val="FFFFCC"/>
        </a:solidFill>
        <a:ln w="9525">
          <a:solidFill>
            <a:schemeClr val="tx1"/>
          </a:solidFill>
          <a:miter lim="800000"/>
          <a:headEnd/>
          <a:tailEnd/>
        </a:ln>
        <a:effectLst/>
      </a:spPr>
      <a:bodyPr wrap="square" lIns="91430" tIns="45715" rIns="91430" bIns="45715">
        <a:spAutoFit/>
      </a:bodyPr>
      <a:lstStyle>
        <a:defPPr algn="l">
          <a:defRPr sz="1200" b="1" u="sng" dirty="0" smtClean="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versource Energy PPT Theme" id="{E07162BC-424A-475F-B52F-E7D4222B835A}" vid="{B7E2B94A-506A-4014-AE3C-97C295AA85B3}"/>
    </a:ext>
  </a:extLst>
</a:theme>
</file>

<file path=ppt/theme/theme2.xml><?xml version="1.0" encoding="utf-8"?>
<a:theme xmlns:a="http://schemas.openxmlformats.org/drawingml/2006/main" name="4_NSTAR_Top_Blue-Red">
  <a:themeElements>
    <a:clrScheme name="4_NSTAR_Top_Blue-Re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NSTAR_Top_Blue-Red">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ea typeface="MS PGothic" pitchFamily="3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ea typeface="MS PGothic" pitchFamily="34" charset="-128"/>
          </a:defRPr>
        </a:defPPr>
      </a:lstStyle>
    </a:lnDef>
  </a:objectDefaults>
  <a:extraClrSchemeLst>
    <a:extraClrScheme>
      <a:clrScheme name="4_NSTAR_Top_Blue-Re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NSTAR_Top_Blue-Re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NSTAR_Top_Blue-Re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NSTAR_Top_Blue-Re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NSTAR_Top_Blue-Re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NSTAR_Top_Blue-Re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NSTAR_Top_Blue-Re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NSTAR_Top_Blue-Red">
  <a:themeElements>
    <a:clrScheme name="4_NSTAR_Top_Blue-Re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NSTAR_Top_Blue-Red">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ea typeface="MS PGothic" pitchFamily="3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ea typeface="MS PGothic" pitchFamily="34" charset="-128"/>
          </a:defRPr>
        </a:defPPr>
      </a:lstStyle>
    </a:lnDef>
  </a:objectDefaults>
  <a:extraClrSchemeLst>
    <a:extraClrScheme>
      <a:clrScheme name="4_NSTAR_Top_Blue-Re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NSTAR_Top_Blue-Re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NSTAR_Top_Blue-Re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NSTAR_Top_Blue-Re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NSTAR_Top_Blue-Re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NSTAR_Top_Blue-Re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NSTAR_Top_Blue-Re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NSTAR_Top_Blue-Red">
  <a:themeElements>
    <a:clrScheme name="4_NSTAR_Top_Blue-Re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NSTAR_Top_Blue-Red">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ea typeface="MS PGothic" pitchFamily="3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ea typeface="MS PGothic" pitchFamily="34" charset="-128"/>
          </a:defRPr>
        </a:defPPr>
      </a:lstStyle>
    </a:lnDef>
  </a:objectDefaults>
  <a:extraClrSchemeLst>
    <a:extraClrScheme>
      <a:clrScheme name="4_NSTAR_Top_Blue-Re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NSTAR_Top_Blue-Re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NSTAR_Top_Blue-Re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NSTAR_Top_Blue-Re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NSTAR_Top_Blue-Re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NSTAR_Top_Blue-Re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NSTAR_Top_Blue-Re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Eversource Energy PPT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rgbClr val="FFFFCC"/>
        </a:solidFill>
        <a:ln w="9525">
          <a:solidFill>
            <a:schemeClr val="tx1"/>
          </a:solidFill>
          <a:miter lim="800000"/>
          <a:headEnd/>
          <a:tailEnd/>
        </a:ln>
        <a:effectLst/>
      </a:spPr>
      <a:bodyPr wrap="square" lIns="91430" tIns="45715" rIns="91430" bIns="45715">
        <a:spAutoFit/>
      </a:bodyPr>
      <a:lstStyle>
        <a:defPPr algn="l">
          <a:defRPr sz="1200" b="1" u="sng" dirty="0" smtClean="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versource Energy PPT Theme" id="{E07162BC-424A-475F-B52F-E7D4222B835A}" vid="{B7E2B94A-506A-4014-AE3C-97C295AA85B3}"/>
    </a:ext>
  </a:extLst>
</a:theme>
</file>

<file path=ppt/theme/theme6.xml><?xml version="1.0" encoding="utf-8"?>
<a:theme xmlns:a="http://schemas.openxmlformats.org/drawingml/2006/main" name="7_NSTAR_Top_Blue-Red">
  <a:themeElements>
    <a:clrScheme name="4_NSTAR_Top_Blue-Re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NSTAR_Top_Blue-Red">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ea typeface="MS PGothic" pitchFamily="3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ea typeface="MS PGothic" pitchFamily="34" charset="-128"/>
          </a:defRPr>
        </a:defPPr>
      </a:lstStyle>
    </a:lnDef>
  </a:objectDefaults>
  <a:extraClrSchemeLst>
    <a:extraClrScheme>
      <a:clrScheme name="4_NSTAR_Top_Blue-Re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NSTAR_Top_Blue-Re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NSTAR_Top_Blue-Re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NSTAR_Top_Blue-Re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NSTAR_Top_Blue-Re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NSTAR_Top_Blue-Re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NSTAR_Top_Blue-Re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63d31250-ea00-458f-94f6-af4a64f37f97" xsi:nil="true"/>
    <_Flow_SignoffStatus xmlns="3f57c029-4172-4978-beea-5d0a807b1866" xsi:nil="true"/>
    <_ip_UnifiedCompliancePolicyProperties xmlns="http://schemas.microsoft.com/sharepoint/v3" xsi:nil="true"/>
    <lcf76f155ced4ddcb4097134ff3c332f xmlns="3f57c029-4172-4978-beea-5d0a807b1866">
      <Terms xmlns="http://schemas.microsoft.com/office/infopath/2007/PartnerControls"/>
    </lcf76f155ced4ddcb4097134ff3c332f>
    <KeyInitiatives xmlns="3f57c029-4172-4978-beea-5d0a807b186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5D8E7F3901BA4198A78AEA6BCADB18" ma:contentTypeVersion="22" ma:contentTypeDescription="Create a new document." ma:contentTypeScope="" ma:versionID="fbf85d6935fad62df4b0fdc695243b8b">
  <xsd:schema xmlns:xsd="http://www.w3.org/2001/XMLSchema" xmlns:xs="http://www.w3.org/2001/XMLSchema" xmlns:p="http://schemas.microsoft.com/office/2006/metadata/properties" xmlns:ns1="http://schemas.microsoft.com/sharepoint/v3" xmlns:ns2="3f57c029-4172-4978-beea-5d0a807b1866" xmlns:ns3="c01bed9e-86f4-4c87-9749-8c9a947310be" xmlns:ns4="63d31250-ea00-458f-94f6-af4a64f37f97" targetNamespace="http://schemas.microsoft.com/office/2006/metadata/properties" ma:root="true" ma:fieldsID="cb02c6f071ff1ca523e6637975397d05" ns1:_="" ns2:_="" ns3:_="" ns4:_="">
    <xsd:import namespace="http://schemas.microsoft.com/sharepoint/v3"/>
    <xsd:import namespace="3f57c029-4172-4978-beea-5d0a807b1866"/>
    <xsd:import namespace="c01bed9e-86f4-4c87-9749-8c9a947310be"/>
    <xsd:import namespace="63d31250-ea00-458f-94f6-af4a64f37f9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_Flow_SignoffStatus" minOccurs="0"/>
                <xsd:element ref="ns1:_ip_UnifiedCompliancePolicyProperties" minOccurs="0"/>
                <xsd:element ref="ns1:_ip_UnifiedCompliancePolicyUIAction" minOccurs="0"/>
                <xsd:element ref="ns2:MediaLengthInSeconds" minOccurs="0"/>
                <xsd:element ref="ns2:KeyInitiative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57c029-4172-4978-beea-5d0a807b18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_Flow_SignoffStatus" ma:index="20" nillable="true" ma:displayName="Sign-off status" ma:internalName="Sign_x002d_off_x0020_status">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KeyInitiatives" ma:index="24" nillable="true" ma:displayName="Category" ma:format="Dropdown" ma:internalName="KeyInitiatives">
      <xsd:simpleType>
        <xsd:restriction base="dms:Choice">
          <xsd:enumeration value="Key Initiative"/>
          <xsd:enumeration value="Process/Protocol"/>
          <xsd:enumeration value="Collateral"/>
          <xsd:enumeration value="Admin"/>
          <xsd:enumeration value="Reports"/>
          <xsd:enumeration value="Misc"/>
        </xsd:restrictio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8c73404c-21bf-4c61-9cc0-b139490ad1d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1bed9e-86f4-4c87-9749-8c9a947310b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3d31250-ea00-458f-94f6-af4a64f37f97" elementFormDefault="qualified">
    <xsd:import namespace="http://schemas.microsoft.com/office/2006/documentManagement/types"/>
    <xsd:import namespace="http://schemas.microsoft.com/office/infopath/2007/PartnerControls"/>
    <xsd:element name="TaxCatchAll" ma:index="27" nillable="true" ma:displayName="Taxonomy Catch All Column" ma:hidden="true" ma:list="{2a826536-7231-4b8f-8304-7273a92c3413}" ma:internalName="TaxCatchAll" ma:showField="CatchAllData" ma:web="c01bed9e-86f4-4c87-9749-8c9a947310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7BBC94-B2B1-44B9-A55E-EA7C043E1F1D}">
  <ds:schemaRefs>
    <ds:schemaRef ds:uri="3f57c029-4172-4978-beea-5d0a807b1866"/>
    <ds:schemaRef ds:uri="63d31250-ea00-458f-94f6-af4a64f37f97"/>
    <ds:schemaRef ds:uri="c01bed9e-86f4-4c87-9749-8c9a947310b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2ED0E99-5ADC-4AE8-80D4-9606493B614D}">
  <ds:schemaRefs>
    <ds:schemaRef ds:uri="3f57c029-4172-4978-beea-5d0a807b1866"/>
    <ds:schemaRef ds:uri="63d31250-ea00-458f-94f6-af4a64f37f97"/>
    <ds:schemaRef ds:uri="c01bed9e-86f4-4c87-9749-8c9a947310b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70AF33A-D199-4D65-B271-C12E700E9F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Eversource Energy PPT Theme</Template>
  <TotalTime>0</TotalTime>
  <Words>879</Words>
  <Application>Microsoft Office PowerPoint</Application>
  <PresentationFormat>On-screen Show (4:3)</PresentationFormat>
  <Paragraphs>108</Paragraphs>
  <Slides>10</Slides>
  <Notes>3</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10</vt:i4>
      </vt:variant>
    </vt:vector>
  </HeadingPairs>
  <TitlesOfParts>
    <vt:vector size="24" baseType="lpstr">
      <vt:lpstr>Arial</vt:lpstr>
      <vt:lpstr>Calibri</vt:lpstr>
      <vt:lpstr>Franklin Gothic Book</vt:lpstr>
      <vt:lpstr>Franklin Gothic Demi</vt:lpstr>
      <vt:lpstr>Times New Roman</vt:lpstr>
      <vt:lpstr>Trebuchet MS</vt:lpstr>
      <vt:lpstr>Verdana</vt:lpstr>
      <vt:lpstr>Wingdings</vt:lpstr>
      <vt:lpstr>Eversource Energy PPT Theme</vt:lpstr>
      <vt:lpstr>4_NSTAR_Top_Blue-Red</vt:lpstr>
      <vt:lpstr>5_NSTAR_Top_Blue-Red</vt:lpstr>
      <vt:lpstr>6_NSTAR_Top_Blue-Red</vt:lpstr>
      <vt:lpstr>1_Eversource Energy PPT Theme</vt:lpstr>
      <vt:lpstr>7_NSTAR_Top_Blue-Red</vt:lpstr>
      <vt:lpstr>Greater Cambridge Energy Program (GCEP)   Community Update </vt:lpstr>
      <vt:lpstr>Program Details Refresher  Proposal for New Station, New Transmission Lines</vt:lpstr>
      <vt:lpstr>Regulatory Timeline &amp; Next Steps </vt:lpstr>
      <vt:lpstr>Update: Primary Route from Kendall Sq. to Union Sq. Hybrid route S15 follows RR track / Grand Junction Corridor, South Street</vt:lpstr>
      <vt:lpstr>Boston Properties Update</vt:lpstr>
      <vt:lpstr>135 Fulkerson History  Commitments Made, Commitments Kept </vt:lpstr>
      <vt:lpstr>135 Fulkerson Street  Use During Project Construction (~ 2024 - 2030)</vt:lpstr>
      <vt:lpstr>135 Fulkerson Street  City Process for Parcel Use  </vt:lpstr>
      <vt:lpstr>135 Fulkerson Street  Future Use of the Parcel – Community Engagement Process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GCEP Maps</dc:title>
  <dc:creator>Eric Sacchetti</dc:creator>
  <cp:lastModifiedBy>mwatkins</cp:lastModifiedBy>
  <cp:revision>4</cp:revision>
  <dcterms:created xsi:type="dcterms:W3CDTF">2023-09-12T19:09:38Z</dcterms:created>
  <dcterms:modified xsi:type="dcterms:W3CDTF">2023-10-04T21:20:45Z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0x0101000D5D8E7F3901BA4198A78AEA6BCADB18</vt:lpwstr>
  </property>
  <property fmtid="{D5CDD505-2E9C-101B-9397-08002B2CF9AE}" pid="3" name="MediaServiceImageTags">
    <vt:lpwstr/>
  </property>
</Properties>
</file>